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69"/>
  </p:notesMasterIdLst>
  <p:sldIdLst>
    <p:sldId id="454" r:id="rId2"/>
    <p:sldId id="459" r:id="rId3"/>
    <p:sldId id="462" r:id="rId4"/>
    <p:sldId id="463" r:id="rId5"/>
    <p:sldId id="456" r:id="rId6"/>
    <p:sldId id="584" r:id="rId7"/>
    <p:sldId id="585" r:id="rId8"/>
    <p:sldId id="471" r:id="rId9"/>
    <p:sldId id="461" r:id="rId10"/>
    <p:sldId id="256" r:id="rId11"/>
    <p:sldId id="518" r:id="rId12"/>
    <p:sldId id="476" r:id="rId13"/>
    <p:sldId id="473" r:id="rId14"/>
    <p:sldId id="475" r:id="rId15"/>
    <p:sldId id="483" r:id="rId16"/>
    <p:sldId id="478" r:id="rId17"/>
    <p:sldId id="474" r:id="rId18"/>
    <p:sldId id="477" r:id="rId19"/>
    <p:sldId id="464" r:id="rId20"/>
    <p:sldId id="479" r:id="rId21"/>
    <p:sldId id="480" r:id="rId22"/>
    <p:sldId id="482" r:id="rId23"/>
    <p:sldId id="481" r:id="rId24"/>
    <p:sldId id="465" r:id="rId25"/>
    <p:sldId id="484" r:id="rId26"/>
    <p:sldId id="493" r:id="rId27"/>
    <p:sldId id="488" r:id="rId28"/>
    <p:sldId id="468" r:id="rId29"/>
    <p:sldId id="583" r:id="rId30"/>
    <p:sldId id="485" r:id="rId31"/>
    <p:sldId id="489" r:id="rId32"/>
    <p:sldId id="466" r:id="rId33"/>
    <p:sldId id="467" r:id="rId34"/>
    <p:sldId id="491" r:id="rId35"/>
    <p:sldId id="492" r:id="rId36"/>
    <p:sldId id="497" r:id="rId37"/>
    <p:sldId id="496" r:id="rId38"/>
    <p:sldId id="505" r:id="rId39"/>
    <p:sldId id="499" r:id="rId40"/>
    <p:sldId id="498" r:id="rId41"/>
    <p:sldId id="500" r:id="rId42"/>
    <p:sldId id="506" r:id="rId43"/>
    <p:sldId id="501" r:id="rId44"/>
    <p:sldId id="504" r:id="rId45"/>
    <p:sldId id="519" r:id="rId46"/>
    <p:sldId id="508" r:id="rId47"/>
    <p:sldId id="525" r:id="rId48"/>
    <p:sldId id="520" r:id="rId49"/>
    <p:sldId id="503" r:id="rId50"/>
    <p:sldId id="517" r:id="rId51"/>
    <p:sldId id="511" r:id="rId52"/>
    <p:sldId id="512" r:id="rId53"/>
    <p:sldId id="513" r:id="rId54"/>
    <p:sldId id="514" r:id="rId55"/>
    <p:sldId id="490" r:id="rId56"/>
    <p:sldId id="516" r:id="rId57"/>
    <p:sldId id="530" r:id="rId58"/>
    <p:sldId id="627" r:id="rId59"/>
    <p:sldId id="458" r:id="rId60"/>
    <p:sldId id="472" r:id="rId61"/>
    <p:sldId id="527" r:id="rId62"/>
    <p:sldId id="529" r:id="rId63"/>
    <p:sldId id="528" r:id="rId64"/>
    <p:sldId id="460" r:id="rId65"/>
    <p:sldId id="531" r:id="rId66"/>
    <p:sldId id="532" r:id="rId67"/>
    <p:sldId id="535" r:id="rId6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6178F"/>
    <a:srgbClr val="011BB2"/>
    <a:srgbClr val="0000FF"/>
    <a:srgbClr val="E2F0D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FC339B8-32E5-43B3-914A-1EB3AE61E5B1}" v="286" dt="2023-01-06T06:18:45.32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282" autoAdjust="0"/>
    <p:restoredTop sz="94660"/>
  </p:normalViewPr>
  <p:slideViewPr>
    <p:cSldViewPr snapToGrid="0">
      <p:cViewPr varScale="1">
        <p:scale>
          <a:sx n="81" d="100"/>
          <a:sy n="81" d="100"/>
        </p:scale>
        <p:origin x="254"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microsoft.com/office/2016/11/relationships/changesInfo" Target="changesInfos/changesInfo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75"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an Zhi Wen, Ian" userId="10427a44-90a0-4c20-831c-e237817aaaf3" providerId="ADAL" clId="{78165931-DF6C-47C3-A516-2908D5BDB856}"/>
    <pc:docChg chg="undo custSel addSld delSld modSld sldOrd">
      <pc:chgData name="Chan Zhi Wen, Ian" userId="10427a44-90a0-4c20-831c-e237817aaaf3" providerId="ADAL" clId="{78165931-DF6C-47C3-A516-2908D5BDB856}" dt="2022-07-08T06:31:03.004" v="1544" actId="6549"/>
      <pc:docMkLst>
        <pc:docMk/>
      </pc:docMkLst>
      <pc:sldChg chg="modSp mod">
        <pc:chgData name="Chan Zhi Wen, Ian" userId="10427a44-90a0-4c20-831c-e237817aaaf3" providerId="ADAL" clId="{78165931-DF6C-47C3-A516-2908D5BDB856}" dt="2022-07-08T03:03:51.111" v="814" actId="20577"/>
        <pc:sldMkLst>
          <pc:docMk/>
          <pc:sldMk cId="160192915" sldId="256"/>
        </pc:sldMkLst>
        <pc:spChg chg="mod">
          <ac:chgData name="Chan Zhi Wen, Ian" userId="10427a44-90a0-4c20-831c-e237817aaaf3" providerId="ADAL" clId="{78165931-DF6C-47C3-A516-2908D5BDB856}" dt="2022-07-08T03:03:51.111" v="814" actId="20577"/>
          <ac:spMkLst>
            <pc:docMk/>
            <pc:sldMk cId="160192915" sldId="256"/>
            <ac:spMk id="6" creationId="{7938CE11-A92B-44C0-9EB1-98C096858EDE}"/>
          </ac:spMkLst>
        </pc:spChg>
      </pc:sldChg>
      <pc:sldChg chg="addSp delSp modSp add mod">
        <pc:chgData name="Chan Zhi Wen, Ian" userId="10427a44-90a0-4c20-831c-e237817aaaf3" providerId="ADAL" clId="{78165931-DF6C-47C3-A516-2908D5BDB856}" dt="2022-07-08T02:43:57.638" v="17" actId="20577"/>
        <pc:sldMkLst>
          <pc:docMk/>
          <pc:sldMk cId="2082473551" sldId="454"/>
        </pc:sldMkLst>
        <pc:spChg chg="mod">
          <ac:chgData name="Chan Zhi Wen, Ian" userId="10427a44-90a0-4c20-831c-e237817aaaf3" providerId="ADAL" clId="{78165931-DF6C-47C3-A516-2908D5BDB856}" dt="2022-07-08T02:42:25.553" v="10" actId="20577"/>
          <ac:spMkLst>
            <pc:docMk/>
            <pc:sldMk cId="2082473551" sldId="454"/>
            <ac:spMk id="2" creationId="{63D0D704-AC16-4E9C-85E5-2F85FA028E67}"/>
          </ac:spMkLst>
        </pc:spChg>
        <pc:spChg chg="mod">
          <ac:chgData name="Chan Zhi Wen, Ian" userId="10427a44-90a0-4c20-831c-e237817aaaf3" providerId="ADAL" clId="{78165931-DF6C-47C3-A516-2908D5BDB856}" dt="2022-07-08T02:43:57.638" v="17" actId="20577"/>
          <ac:spMkLst>
            <pc:docMk/>
            <pc:sldMk cId="2082473551" sldId="454"/>
            <ac:spMk id="6" creationId="{7938CE11-A92B-44C0-9EB1-98C096858EDE}"/>
          </ac:spMkLst>
        </pc:spChg>
        <pc:spChg chg="del mod">
          <ac:chgData name="Chan Zhi Wen, Ian" userId="10427a44-90a0-4c20-831c-e237817aaaf3" providerId="ADAL" clId="{78165931-DF6C-47C3-A516-2908D5BDB856}" dt="2022-07-08T02:43:48.942" v="15" actId="478"/>
          <ac:spMkLst>
            <pc:docMk/>
            <pc:sldMk cId="2082473551" sldId="454"/>
            <ac:spMk id="7" creationId="{5730E69B-5CB0-4B9D-98FA-66B11F4AE7DD}"/>
          </ac:spMkLst>
        </pc:spChg>
        <pc:picChg chg="add del">
          <ac:chgData name="Chan Zhi Wen, Ian" userId="10427a44-90a0-4c20-831c-e237817aaaf3" providerId="ADAL" clId="{78165931-DF6C-47C3-A516-2908D5BDB856}" dt="2022-07-08T02:43:37.652" v="13" actId="478"/>
          <ac:picMkLst>
            <pc:docMk/>
            <pc:sldMk cId="2082473551" sldId="454"/>
            <ac:picMk id="1026" creationId="{7CABF79C-CF04-E226-099A-5B91F811202E}"/>
          </ac:picMkLst>
        </pc:picChg>
      </pc:sldChg>
      <pc:sldChg chg="addSp modSp add mod ord">
        <pc:chgData name="Chan Zhi Wen, Ian" userId="10427a44-90a0-4c20-831c-e237817aaaf3" providerId="ADAL" clId="{78165931-DF6C-47C3-A516-2908D5BDB856}" dt="2022-07-08T04:38:59.568" v="1140" actId="1036"/>
        <pc:sldMkLst>
          <pc:docMk/>
          <pc:sldMk cId="1975411992" sldId="456"/>
        </pc:sldMkLst>
        <pc:spChg chg="mod">
          <ac:chgData name="Chan Zhi Wen, Ian" userId="10427a44-90a0-4c20-831c-e237817aaaf3" providerId="ADAL" clId="{78165931-DF6C-47C3-A516-2908D5BDB856}" dt="2022-07-08T04:38:28.514" v="1102" actId="20577"/>
          <ac:spMkLst>
            <pc:docMk/>
            <pc:sldMk cId="1975411992" sldId="456"/>
            <ac:spMk id="2" creationId="{FCF73F3D-7CBD-46D3-AD51-D6E4EA1B7A38}"/>
          </ac:spMkLst>
        </pc:spChg>
        <pc:spChg chg="mod">
          <ac:chgData name="Chan Zhi Wen, Ian" userId="10427a44-90a0-4c20-831c-e237817aaaf3" providerId="ADAL" clId="{78165931-DF6C-47C3-A516-2908D5BDB856}" dt="2022-07-08T04:38:53.499" v="1119" actId="403"/>
          <ac:spMkLst>
            <pc:docMk/>
            <pc:sldMk cId="1975411992" sldId="456"/>
            <ac:spMk id="3" creationId="{E6CD1D97-2687-4B15-BF3D-D09058FCEB2F}"/>
          </ac:spMkLst>
        </pc:spChg>
        <pc:picChg chg="add mod">
          <ac:chgData name="Chan Zhi Wen, Ian" userId="10427a44-90a0-4c20-831c-e237817aaaf3" providerId="ADAL" clId="{78165931-DF6C-47C3-A516-2908D5BDB856}" dt="2022-07-08T04:38:59.568" v="1140" actId="1036"/>
          <ac:picMkLst>
            <pc:docMk/>
            <pc:sldMk cId="1975411992" sldId="456"/>
            <ac:picMk id="6" creationId="{3C080392-C056-F10D-43FB-9066F09C1981}"/>
          </ac:picMkLst>
        </pc:picChg>
      </pc:sldChg>
      <pc:sldChg chg="addSp delSp modSp add mod">
        <pc:chgData name="Chan Zhi Wen, Ian" userId="10427a44-90a0-4c20-831c-e237817aaaf3" providerId="ADAL" clId="{78165931-DF6C-47C3-A516-2908D5BDB856}" dt="2022-07-08T04:36:37.881" v="994" actId="27636"/>
        <pc:sldMkLst>
          <pc:docMk/>
          <pc:sldMk cId="2524753558" sldId="457"/>
        </pc:sldMkLst>
        <pc:spChg chg="mod">
          <ac:chgData name="Chan Zhi Wen, Ian" userId="10427a44-90a0-4c20-831c-e237817aaaf3" providerId="ADAL" clId="{78165931-DF6C-47C3-A516-2908D5BDB856}" dt="2022-07-08T04:33:31.794" v="843" actId="20577"/>
          <ac:spMkLst>
            <pc:docMk/>
            <pc:sldMk cId="2524753558" sldId="457"/>
            <ac:spMk id="2" creationId="{FCF73F3D-7CBD-46D3-AD51-D6E4EA1B7A38}"/>
          </ac:spMkLst>
        </pc:spChg>
        <pc:spChg chg="mod">
          <ac:chgData name="Chan Zhi Wen, Ian" userId="10427a44-90a0-4c20-831c-e237817aaaf3" providerId="ADAL" clId="{78165931-DF6C-47C3-A516-2908D5BDB856}" dt="2022-07-08T04:36:37.881" v="994" actId="27636"/>
          <ac:spMkLst>
            <pc:docMk/>
            <pc:sldMk cId="2524753558" sldId="457"/>
            <ac:spMk id="3" creationId="{E6CD1D97-2687-4B15-BF3D-D09058FCEB2F}"/>
          </ac:spMkLst>
        </pc:spChg>
        <pc:spChg chg="add mod">
          <ac:chgData name="Chan Zhi Wen, Ian" userId="10427a44-90a0-4c20-831c-e237817aaaf3" providerId="ADAL" clId="{78165931-DF6C-47C3-A516-2908D5BDB856}" dt="2022-07-08T04:36:32.787" v="989" actId="1037"/>
          <ac:spMkLst>
            <pc:docMk/>
            <pc:sldMk cId="2524753558" sldId="457"/>
            <ac:spMk id="7" creationId="{9CF7F194-6F71-64B7-FD6D-3D499447E7C0}"/>
          </ac:spMkLst>
        </pc:spChg>
        <pc:spChg chg="add mod">
          <ac:chgData name="Chan Zhi Wen, Ian" userId="10427a44-90a0-4c20-831c-e237817aaaf3" providerId="ADAL" clId="{78165931-DF6C-47C3-A516-2908D5BDB856}" dt="2022-07-08T04:36:32.787" v="989" actId="1037"/>
          <ac:spMkLst>
            <pc:docMk/>
            <pc:sldMk cId="2524753558" sldId="457"/>
            <ac:spMk id="8" creationId="{07406B04-DA68-1009-F355-D23066E49994}"/>
          </ac:spMkLst>
        </pc:spChg>
        <pc:spChg chg="add mod">
          <ac:chgData name="Chan Zhi Wen, Ian" userId="10427a44-90a0-4c20-831c-e237817aaaf3" providerId="ADAL" clId="{78165931-DF6C-47C3-A516-2908D5BDB856}" dt="2022-07-08T04:36:32.787" v="989" actId="1037"/>
          <ac:spMkLst>
            <pc:docMk/>
            <pc:sldMk cId="2524753558" sldId="457"/>
            <ac:spMk id="9" creationId="{7B9A1CB7-6E04-9295-0972-BF942A656D12}"/>
          </ac:spMkLst>
        </pc:spChg>
        <pc:picChg chg="del">
          <ac:chgData name="Chan Zhi Wen, Ian" userId="10427a44-90a0-4c20-831c-e237817aaaf3" providerId="ADAL" clId="{78165931-DF6C-47C3-A516-2908D5BDB856}" dt="2022-07-08T02:59:54.554" v="624" actId="478"/>
          <ac:picMkLst>
            <pc:docMk/>
            <pc:sldMk cId="2524753558" sldId="457"/>
            <ac:picMk id="6" creationId="{3C080392-C056-F10D-43FB-9066F09C1981}"/>
          </ac:picMkLst>
        </pc:picChg>
      </pc:sldChg>
      <pc:sldChg chg="addSp delSp modSp new mod">
        <pc:chgData name="Chan Zhi Wen, Ian" userId="10427a44-90a0-4c20-831c-e237817aaaf3" providerId="ADAL" clId="{78165931-DF6C-47C3-A516-2908D5BDB856}" dt="2022-07-08T04:37:37.469" v="1091" actId="1037"/>
        <pc:sldMkLst>
          <pc:docMk/>
          <pc:sldMk cId="3310991531" sldId="458"/>
        </pc:sldMkLst>
        <pc:spChg chg="mod">
          <ac:chgData name="Chan Zhi Wen, Ian" userId="10427a44-90a0-4c20-831c-e237817aaaf3" providerId="ADAL" clId="{78165931-DF6C-47C3-A516-2908D5BDB856}" dt="2022-07-08T04:33:23.755" v="829" actId="20577"/>
          <ac:spMkLst>
            <pc:docMk/>
            <pc:sldMk cId="3310991531" sldId="458"/>
            <ac:spMk id="2" creationId="{36E9894C-440E-6757-55FC-72CDD2DBE9BC}"/>
          </ac:spMkLst>
        </pc:spChg>
        <pc:spChg chg="mod">
          <ac:chgData name="Chan Zhi Wen, Ian" userId="10427a44-90a0-4c20-831c-e237817aaaf3" providerId="ADAL" clId="{78165931-DF6C-47C3-A516-2908D5BDB856}" dt="2022-07-08T04:37:31.370" v="1052" actId="20577"/>
          <ac:spMkLst>
            <pc:docMk/>
            <pc:sldMk cId="3310991531" sldId="458"/>
            <ac:spMk id="3" creationId="{AB34A6B1-F1B1-8653-0058-9EC23EC0628F}"/>
          </ac:spMkLst>
        </pc:spChg>
        <pc:spChg chg="add del mod">
          <ac:chgData name="Chan Zhi Wen, Ian" userId="10427a44-90a0-4c20-831c-e237817aaaf3" providerId="ADAL" clId="{78165931-DF6C-47C3-A516-2908D5BDB856}" dt="2022-07-08T04:33:11.406" v="817"/>
          <ac:spMkLst>
            <pc:docMk/>
            <pc:sldMk cId="3310991531" sldId="458"/>
            <ac:spMk id="4" creationId="{60E538C0-F02E-4069-5C42-5B724BE56DF0}"/>
          </ac:spMkLst>
        </pc:spChg>
        <pc:spChg chg="add del mod">
          <ac:chgData name="Chan Zhi Wen, Ian" userId="10427a44-90a0-4c20-831c-e237817aaaf3" providerId="ADAL" clId="{78165931-DF6C-47C3-A516-2908D5BDB856}" dt="2022-07-08T04:33:11.406" v="817"/>
          <ac:spMkLst>
            <pc:docMk/>
            <pc:sldMk cId="3310991531" sldId="458"/>
            <ac:spMk id="5" creationId="{FBB83A9D-4E13-FDB9-7E0C-306EC9266D74}"/>
          </ac:spMkLst>
        </pc:spChg>
        <pc:spChg chg="add del mod">
          <ac:chgData name="Chan Zhi Wen, Ian" userId="10427a44-90a0-4c20-831c-e237817aaaf3" providerId="ADAL" clId="{78165931-DF6C-47C3-A516-2908D5BDB856}" dt="2022-07-08T04:33:11.406" v="817"/>
          <ac:spMkLst>
            <pc:docMk/>
            <pc:sldMk cId="3310991531" sldId="458"/>
            <ac:spMk id="6" creationId="{94A9D2B1-40EE-F4DF-351F-F57556404116}"/>
          </ac:spMkLst>
        </pc:spChg>
        <pc:spChg chg="add del mod">
          <ac:chgData name="Chan Zhi Wen, Ian" userId="10427a44-90a0-4c20-831c-e237817aaaf3" providerId="ADAL" clId="{78165931-DF6C-47C3-A516-2908D5BDB856}" dt="2022-07-08T04:33:11.406" v="817"/>
          <ac:spMkLst>
            <pc:docMk/>
            <pc:sldMk cId="3310991531" sldId="458"/>
            <ac:spMk id="7" creationId="{6C467EC7-5125-59F0-16CD-C7D3DBD0AC83}"/>
          </ac:spMkLst>
        </pc:spChg>
        <pc:spChg chg="add del mod">
          <ac:chgData name="Chan Zhi Wen, Ian" userId="10427a44-90a0-4c20-831c-e237817aaaf3" providerId="ADAL" clId="{78165931-DF6C-47C3-A516-2908D5BDB856}" dt="2022-07-08T04:33:11.406" v="817"/>
          <ac:spMkLst>
            <pc:docMk/>
            <pc:sldMk cId="3310991531" sldId="458"/>
            <ac:spMk id="8" creationId="{E6DA740B-F49C-4C8A-C7B4-10AF0422D759}"/>
          </ac:spMkLst>
        </pc:spChg>
        <pc:spChg chg="add del mod">
          <ac:chgData name="Chan Zhi Wen, Ian" userId="10427a44-90a0-4c20-831c-e237817aaaf3" providerId="ADAL" clId="{78165931-DF6C-47C3-A516-2908D5BDB856}" dt="2022-07-08T04:33:11.406" v="817"/>
          <ac:spMkLst>
            <pc:docMk/>
            <pc:sldMk cId="3310991531" sldId="458"/>
            <ac:spMk id="9" creationId="{C5D2C4B0-C219-7921-8EB1-CD4038DC3F06}"/>
          </ac:spMkLst>
        </pc:spChg>
        <pc:spChg chg="add del mod">
          <ac:chgData name="Chan Zhi Wen, Ian" userId="10427a44-90a0-4c20-831c-e237817aaaf3" providerId="ADAL" clId="{78165931-DF6C-47C3-A516-2908D5BDB856}" dt="2022-07-08T04:33:11.406" v="817"/>
          <ac:spMkLst>
            <pc:docMk/>
            <pc:sldMk cId="3310991531" sldId="458"/>
            <ac:spMk id="10" creationId="{4D686C99-24EA-06E1-2AEE-35CF13CF79DD}"/>
          </ac:spMkLst>
        </pc:spChg>
        <pc:spChg chg="add del mod">
          <ac:chgData name="Chan Zhi Wen, Ian" userId="10427a44-90a0-4c20-831c-e237817aaaf3" providerId="ADAL" clId="{78165931-DF6C-47C3-A516-2908D5BDB856}" dt="2022-07-08T04:33:11.406" v="817"/>
          <ac:spMkLst>
            <pc:docMk/>
            <pc:sldMk cId="3310991531" sldId="458"/>
            <ac:spMk id="11" creationId="{A0CE3800-C981-7C9A-18FF-82A4B41B8666}"/>
          </ac:spMkLst>
        </pc:spChg>
        <pc:spChg chg="add del mod">
          <ac:chgData name="Chan Zhi Wen, Ian" userId="10427a44-90a0-4c20-831c-e237817aaaf3" providerId="ADAL" clId="{78165931-DF6C-47C3-A516-2908D5BDB856}" dt="2022-07-08T04:33:11.406" v="817"/>
          <ac:spMkLst>
            <pc:docMk/>
            <pc:sldMk cId="3310991531" sldId="458"/>
            <ac:spMk id="12" creationId="{AC5568F3-7663-E74B-B8D6-E18F63F3D0B8}"/>
          </ac:spMkLst>
        </pc:spChg>
        <pc:spChg chg="add del mod">
          <ac:chgData name="Chan Zhi Wen, Ian" userId="10427a44-90a0-4c20-831c-e237817aaaf3" providerId="ADAL" clId="{78165931-DF6C-47C3-A516-2908D5BDB856}" dt="2022-07-08T04:33:11.406" v="817"/>
          <ac:spMkLst>
            <pc:docMk/>
            <pc:sldMk cId="3310991531" sldId="458"/>
            <ac:spMk id="15" creationId="{4A490C15-382B-F04B-A5A0-5C1D0B81287A}"/>
          </ac:spMkLst>
        </pc:spChg>
        <pc:spChg chg="add del mod">
          <ac:chgData name="Chan Zhi Wen, Ian" userId="10427a44-90a0-4c20-831c-e237817aaaf3" providerId="ADAL" clId="{78165931-DF6C-47C3-A516-2908D5BDB856}" dt="2022-07-08T04:33:11.406" v="817"/>
          <ac:spMkLst>
            <pc:docMk/>
            <pc:sldMk cId="3310991531" sldId="458"/>
            <ac:spMk id="16" creationId="{AAE8E8AF-4708-7C3A-1CA2-908399431F7F}"/>
          </ac:spMkLst>
        </pc:spChg>
        <pc:spChg chg="add del mod">
          <ac:chgData name="Chan Zhi Wen, Ian" userId="10427a44-90a0-4c20-831c-e237817aaaf3" providerId="ADAL" clId="{78165931-DF6C-47C3-A516-2908D5BDB856}" dt="2022-07-08T04:33:11.406" v="817"/>
          <ac:spMkLst>
            <pc:docMk/>
            <pc:sldMk cId="3310991531" sldId="458"/>
            <ac:spMk id="17" creationId="{F344E474-1E62-BBD9-E5E4-FDD8B64A3BC9}"/>
          </ac:spMkLst>
        </pc:spChg>
        <pc:spChg chg="add del mod">
          <ac:chgData name="Chan Zhi Wen, Ian" userId="10427a44-90a0-4c20-831c-e237817aaaf3" providerId="ADAL" clId="{78165931-DF6C-47C3-A516-2908D5BDB856}" dt="2022-07-08T04:33:11.406" v="817"/>
          <ac:spMkLst>
            <pc:docMk/>
            <pc:sldMk cId="3310991531" sldId="458"/>
            <ac:spMk id="18" creationId="{D5CAC3DC-7AFC-2019-113B-F090098BFB04}"/>
          </ac:spMkLst>
        </pc:spChg>
        <pc:spChg chg="add del mod">
          <ac:chgData name="Chan Zhi Wen, Ian" userId="10427a44-90a0-4c20-831c-e237817aaaf3" providerId="ADAL" clId="{78165931-DF6C-47C3-A516-2908D5BDB856}" dt="2022-07-08T04:33:11.406" v="817"/>
          <ac:spMkLst>
            <pc:docMk/>
            <pc:sldMk cId="3310991531" sldId="458"/>
            <ac:spMk id="19" creationId="{E58B979D-3D86-8540-022F-FEC85E26D12C}"/>
          </ac:spMkLst>
        </pc:spChg>
        <pc:spChg chg="add del mod">
          <ac:chgData name="Chan Zhi Wen, Ian" userId="10427a44-90a0-4c20-831c-e237817aaaf3" providerId="ADAL" clId="{78165931-DF6C-47C3-A516-2908D5BDB856}" dt="2022-07-08T04:33:11.406" v="817"/>
          <ac:spMkLst>
            <pc:docMk/>
            <pc:sldMk cId="3310991531" sldId="458"/>
            <ac:spMk id="20" creationId="{D0E390DE-24C8-FFA6-0CC6-DBA5D3309DB9}"/>
          </ac:spMkLst>
        </pc:spChg>
        <pc:spChg chg="add del mod">
          <ac:chgData name="Chan Zhi Wen, Ian" userId="10427a44-90a0-4c20-831c-e237817aaaf3" providerId="ADAL" clId="{78165931-DF6C-47C3-A516-2908D5BDB856}" dt="2022-07-08T04:33:11.406" v="817"/>
          <ac:spMkLst>
            <pc:docMk/>
            <pc:sldMk cId="3310991531" sldId="458"/>
            <ac:spMk id="21" creationId="{89E3EBAC-2068-FB3A-ECB2-5333E52A31D3}"/>
          </ac:spMkLst>
        </pc:spChg>
        <pc:picChg chg="add mod">
          <ac:chgData name="Chan Zhi Wen, Ian" userId="10427a44-90a0-4c20-831c-e237817aaaf3" providerId="ADAL" clId="{78165931-DF6C-47C3-A516-2908D5BDB856}" dt="2022-07-08T04:37:37.469" v="1091" actId="1037"/>
          <ac:picMkLst>
            <pc:docMk/>
            <pc:sldMk cId="3310991531" sldId="458"/>
            <ac:picMk id="22" creationId="{908BE88C-6138-3A17-7935-4D49CAE79D20}"/>
          </ac:picMkLst>
        </pc:picChg>
        <pc:cxnChg chg="add del mod">
          <ac:chgData name="Chan Zhi Wen, Ian" userId="10427a44-90a0-4c20-831c-e237817aaaf3" providerId="ADAL" clId="{78165931-DF6C-47C3-A516-2908D5BDB856}" dt="2022-07-08T04:33:11.406" v="817"/>
          <ac:cxnSpMkLst>
            <pc:docMk/>
            <pc:sldMk cId="3310991531" sldId="458"/>
            <ac:cxnSpMk id="13" creationId="{E7040599-2995-D262-39CE-FCDF8A53C78A}"/>
          </ac:cxnSpMkLst>
        </pc:cxnChg>
        <pc:cxnChg chg="add del mod">
          <ac:chgData name="Chan Zhi Wen, Ian" userId="10427a44-90a0-4c20-831c-e237817aaaf3" providerId="ADAL" clId="{78165931-DF6C-47C3-A516-2908D5BDB856}" dt="2022-07-08T04:33:11.406" v="817"/>
          <ac:cxnSpMkLst>
            <pc:docMk/>
            <pc:sldMk cId="3310991531" sldId="458"/>
            <ac:cxnSpMk id="14" creationId="{A0582212-CA3D-861E-1D5F-BBA08E5152C7}"/>
          </ac:cxnSpMkLst>
        </pc:cxnChg>
      </pc:sldChg>
      <pc:sldChg chg="addSp delSp modSp add mod">
        <pc:chgData name="Chan Zhi Wen, Ian" userId="10427a44-90a0-4c20-831c-e237817aaaf3" providerId="ADAL" clId="{78165931-DF6C-47C3-A516-2908D5BDB856}" dt="2022-07-08T04:40:23.413" v="1206" actId="313"/>
        <pc:sldMkLst>
          <pc:docMk/>
          <pc:sldMk cId="3997891791" sldId="459"/>
        </pc:sldMkLst>
        <pc:spChg chg="mod">
          <ac:chgData name="Chan Zhi Wen, Ian" userId="10427a44-90a0-4c20-831c-e237817aaaf3" providerId="ADAL" clId="{78165931-DF6C-47C3-A516-2908D5BDB856}" dt="2022-07-08T04:40:23.413" v="1206" actId="313"/>
          <ac:spMkLst>
            <pc:docMk/>
            <pc:sldMk cId="3997891791" sldId="459"/>
            <ac:spMk id="2" creationId="{FCF73F3D-7CBD-46D3-AD51-D6E4EA1B7A38}"/>
          </ac:spMkLst>
        </pc:spChg>
        <pc:spChg chg="del mod">
          <ac:chgData name="Chan Zhi Wen, Ian" userId="10427a44-90a0-4c20-831c-e237817aaaf3" providerId="ADAL" clId="{78165931-DF6C-47C3-A516-2908D5BDB856}" dt="2022-07-08T04:39:58.685" v="1153" actId="478"/>
          <ac:spMkLst>
            <pc:docMk/>
            <pc:sldMk cId="3997891791" sldId="459"/>
            <ac:spMk id="3" creationId="{E6CD1D97-2687-4B15-BF3D-D09058FCEB2F}"/>
          </ac:spMkLst>
        </pc:spChg>
        <pc:spChg chg="add mod">
          <ac:chgData name="Chan Zhi Wen, Ian" userId="10427a44-90a0-4c20-831c-e237817aaaf3" providerId="ADAL" clId="{78165931-DF6C-47C3-A516-2908D5BDB856}" dt="2022-07-08T04:39:54.453" v="1151"/>
          <ac:spMkLst>
            <pc:docMk/>
            <pc:sldMk cId="3997891791" sldId="459"/>
            <ac:spMk id="8" creationId="{0551BDA0-C50D-B9C3-13B6-A540A1D11E72}"/>
          </ac:spMkLst>
        </pc:spChg>
        <pc:spChg chg="add mod">
          <ac:chgData name="Chan Zhi Wen, Ian" userId="10427a44-90a0-4c20-831c-e237817aaaf3" providerId="ADAL" clId="{78165931-DF6C-47C3-A516-2908D5BDB856}" dt="2022-07-08T04:39:54.453" v="1151"/>
          <ac:spMkLst>
            <pc:docMk/>
            <pc:sldMk cId="3997891791" sldId="459"/>
            <ac:spMk id="10" creationId="{71C71029-2215-E66F-58D9-B8F6DECFEF4A}"/>
          </ac:spMkLst>
        </pc:spChg>
        <pc:picChg chg="del">
          <ac:chgData name="Chan Zhi Wen, Ian" userId="10427a44-90a0-4c20-831c-e237817aaaf3" providerId="ADAL" clId="{78165931-DF6C-47C3-A516-2908D5BDB856}" dt="2022-07-08T04:39:53.042" v="1150" actId="478"/>
          <ac:picMkLst>
            <pc:docMk/>
            <pc:sldMk cId="3997891791" sldId="459"/>
            <ac:picMk id="6" creationId="{3C080392-C056-F10D-43FB-9066F09C1981}"/>
          </ac:picMkLst>
        </pc:picChg>
        <pc:picChg chg="add mod">
          <ac:chgData name="Chan Zhi Wen, Ian" userId="10427a44-90a0-4c20-831c-e237817aaaf3" providerId="ADAL" clId="{78165931-DF6C-47C3-A516-2908D5BDB856}" dt="2022-07-08T04:39:54.453" v="1151"/>
          <ac:picMkLst>
            <pc:docMk/>
            <pc:sldMk cId="3997891791" sldId="459"/>
            <ac:picMk id="7" creationId="{DD7F1412-6B78-9556-73F6-686FB2532FB4}"/>
          </ac:picMkLst>
        </pc:picChg>
        <pc:picChg chg="add mod">
          <ac:chgData name="Chan Zhi Wen, Ian" userId="10427a44-90a0-4c20-831c-e237817aaaf3" providerId="ADAL" clId="{78165931-DF6C-47C3-A516-2908D5BDB856}" dt="2022-07-08T04:39:54.453" v="1151"/>
          <ac:picMkLst>
            <pc:docMk/>
            <pc:sldMk cId="3997891791" sldId="459"/>
            <ac:picMk id="9" creationId="{F7795635-2206-7404-A636-C433858882FF}"/>
          </ac:picMkLst>
        </pc:picChg>
      </pc:sldChg>
      <pc:sldChg chg="addSp delSp modSp add mod">
        <pc:chgData name="Chan Zhi Wen, Ian" userId="10427a44-90a0-4c20-831c-e237817aaaf3" providerId="ADAL" clId="{78165931-DF6C-47C3-A516-2908D5BDB856}" dt="2022-07-08T06:29:10.401" v="1519" actId="20577"/>
        <pc:sldMkLst>
          <pc:docMk/>
          <pc:sldMk cId="890915238" sldId="460"/>
        </pc:sldMkLst>
        <pc:spChg chg="mod">
          <ac:chgData name="Chan Zhi Wen, Ian" userId="10427a44-90a0-4c20-831c-e237817aaaf3" providerId="ADAL" clId="{78165931-DF6C-47C3-A516-2908D5BDB856}" dt="2022-07-08T04:41:32.415" v="1222" actId="20577"/>
          <ac:spMkLst>
            <pc:docMk/>
            <pc:sldMk cId="890915238" sldId="460"/>
            <ac:spMk id="2" creationId="{36E9894C-440E-6757-55FC-72CDD2DBE9BC}"/>
          </ac:spMkLst>
        </pc:spChg>
        <pc:spChg chg="mod">
          <ac:chgData name="Chan Zhi Wen, Ian" userId="10427a44-90a0-4c20-831c-e237817aaaf3" providerId="ADAL" clId="{78165931-DF6C-47C3-A516-2908D5BDB856}" dt="2022-07-08T06:29:10.401" v="1519" actId="20577"/>
          <ac:spMkLst>
            <pc:docMk/>
            <pc:sldMk cId="890915238" sldId="460"/>
            <ac:spMk id="3" creationId="{AB34A6B1-F1B1-8653-0058-9EC23EC0628F}"/>
          </ac:spMkLst>
        </pc:spChg>
        <pc:spChg chg="mod">
          <ac:chgData name="Chan Zhi Wen, Ian" userId="10427a44-90a0-4c20-831c-e237817aaaf3" providerId="ADAL" clId="{78165931-DF6C-47C3-A516-2908D5BDB856}" dt="2022-07-08T04:42:13.797" v="1246"/>
          <ac:spMkLst>
            <pc:docMk/>
            <pc:sldMk cId="890915238" sldId="460"/>
            <ac:spMk id="8" creationId="{FF742F5B-1FAF-D3B0-CA47-D8BF23FD620E}"/>
          </ac:spMkLst>
        </pc:spChg>
        <pc:spChg chg="mod">
          <ac:chgData name="Chan Zhi Wen, Ian" userId="10427a44-90a0-4c20-831c-e237817aaaf3" providerId="ADAL" clId="{78165931-DF6C-47C3-A516-2908D5BDB856}" dt="2022-07-08T04:42:13.797" v="1246"/>
          <ac:spMkLst>
            <pc:docMk/>
            <pc:sldMk cId="890915238" sldId="460"/>
            <ac:spMk id="9" creationId="{83D5CE4C-4429-E0C2-332A-5596326D9AF1}"/>
          </ac:spMkLst>
        </pc:spChg>
        <pc:spChg chg="mod">
          <ac:chgData name="Chan Zhi Wen, Ian" userId="10427a44-90a0-4c20-831c-e237817aaaf3" providerId="ADAL" clId="{78165931-DF6C-47C3-A516-2908D5BDB856}" dt="2022-07-08T04:42:13.797" v="1246"/>
          <ac:spMkLst>
            <pc:docMk/>
            <pc:sldMk cId="890915238" sldId="460"/>
            <ac:spMk id="10" creationId="{4A58A598-3F51-D577-2CD9-0F29B638391C}"/>
          </ac:spMkLst>
        </pc:spChg>
        <pc:spChg chg="mod">
          <ac:chgData name="Chan Zhi Wen, Ian" userId="10427a44-90a0-4c20-831c-e237817aaaf3" providerId="ADAL" clId="{78165931-DF6C-47C3-A516-2908D5BDB856}" dt="2022-07-08T04:42:13.797" v="1246"/>
          <ac:spMkLst>
            <pc:docMk/>
            <pc:sldMk cId="890915238" sldId="460"/>
            <ac:spMk id="11" creationId="{8E5A472C-2D0D-720B-4E6F-2393BE6EEBB2}"/>
          </ac:spMkLst>
        </pc:spChg>
        <pc:spChg chg="mod">
          <ac:chgData name="Chan Zhi Wen, Ian" userId="10427a44-90a0-4c20-831c-e237817aaaf3" providerId="ADAL" clId="{78165931-DF6C-47C3-A516-2908D5BDB856}" dt="2022-07-08T04:42:13.797" v="1246"/>
          <ac:spMkLst>
            <pc:docMk/>
            <pc:sldMk cId="890915238" sldId="460"/>
            <ac:spMk id="12" creationId="{E55DC5C5-FADA-265A-3E9E-6963BEC27589}"/>
          </ac:spMkLst>
        </pc:spChg>
        <pc:grpChg chg="add mod">
          <ac:chgData name="Chan Zhi Wen, Ian" userId="10427a44-90a0-4c20-831c-e237817aaaf3" providerId="ADAL" clId="{78165931-DF6C-47C3-A516-2908D5BDB856}" dt="2022-07-08T04:43:34.566" v="1426" actId="1035"/>
          <ac:grpSpMkLst>
            <pc:docMk/>
            <pc:sldMk cId="890915238" sldId="460"/>
            <ac:grpSpMk id="7" creationId="{D772C76A-59EB-D4C6-132B-157C858DC533}"/>
          </ac:grpSpMkLst>
        </pc:grpChg>
        <pc:picChg chg="add mod">
          <ac:chgData name="Chan Zhi Wen, Ian" userId="10427a44-90a0-4c20-831c-e237817aaaf3" providerId="ADAL" clId="{78165931-DF6C-47C3-A516-2908D5BDB856}" dt="2022-07-08T04:43:34.566" v="1426" actId="1035"/>
          <ac:picMkLst>
            <pc:docMk/>
            <pc:sldMk cId="890915238" sldId="460"/>
            <ac:picMk id="5" creationId="{574EE3A8-3C7F-B93B-154F-22FDBC1B2DAF}"/>
          </ac:picMkLst>
        </pc:picChg>
        <pc:picChg chg="add mod">
          <ac:chgData name="Chan Zhi Wen, Ian" userId="10427a44-90a0-4c20-831c-e237817aaaf3" providerId="ADAL" clId="{78165931-DF6C-47C3-A516-2908D5BDB856}" dt="2022-07-08T04:43:34.566" v="1426" actId="1035"/>
          <ac:picMkLst>
            <pc:docMk/>
            <pc:sldMk cId="890915238" sldId="460"/>
            <ac:picMk id="6" creationId="{3F5568E6-DC36-3818-C3AD-30CE1DCF38E8}"/>
          </ac:picMkLst>
        </pc:picChg>
        <pc:picChg chg="del">
          <ac:chgData name="Chan Zhi Wen, Ian" userId="10427a44-90a0-4c20-831c-e237817aaaf3" providerId="ADAL" clId="{78165931-DF6C-47C3-A516-2908D5BDB856}" dt="2022-07-08T04:41:36.193" v="1223" actId="478"/>
          <ac:picMkLst>
            <pc:docMk/>
            <pc:sldMk cId="890915238" sldId="460"/>
            <ac:picMk id="22" creationId="{908BE88C-6138-3A17-7935-4D49CAE79D20}"/>
          </ac:picMkLst>
        </pc:picChg>
      </pc:sldChg>
      <pc:sldChg chg="modSp new mod">
        <pc:chgData name="Chan Zhi Wen, Ian" userId="10427a44-90a0-4c20-831c-e237817aaaf3" providerId="ADAL" clId="{78165931-DF6C-47C3-A516-2908D5BDB856}" dt="2022-07-08T06:31:03.004" v="1544" actId="6549"/>
        <pc:sldMkLst>
          <pc:docMk/>
          <pc:sldMk cId="769452166" sldId="461"/>
        </pc:sldMkLst>
        <pc:spChg chg="mod">
          <ac:chgData name="Chan Zhi Wen, Ian" userId="10427a44-90a0-4c20-831c-e237817aaaf3" providerId="ADAL" clId="{78165931-DF6C-47C3-A516-2908D5BDB856}" dt="2022-07-08T06:30:08.120" v="1532" actId="20577"/>
          <ac:spMkLst>
            <pc:docMk/>
            <pc:sldMk cId="769452166" sldId="461"/>
            <ac:spMk id="2" creationId="{94C67AFB-4A93-BE7D-D8D9-15072D3B5566}"/>
          </ac:spMkLst>
        </pc:spChg>
        <pc:spChg chg="mod">
          <ac:chgData name="Chan Zhi Wen, Ian" userId="10427a44-90a0-4c20-831c-e237817aaaf3" providerId="ADAL" clId="{78165931-DF6C-47C3-A516-2908D5BDB856}" dt="2022-07-08T06:31:03.004" v="1544" actId="6549"/>
          <ac:spMkLst>
            <pc:docMk/>
            <pc:sldMk cId="769452166" sldId="461"/>
            <ac:spMk id="3" creationId="{95D9DFE9-D7E9-03E2-2727-CF92FD76D77C}"/>
          </ac:spMkLst>
        </pc:spChg>
      </pc:sldChg>
    </pc:docChg>
  </pc:docChgLst>
  <pc:docChgLst>
    <pc:chgData name="Chan Zhi Wen, Ian" userId="10427a44-90a0-4c20-831c-e237817aaaf3" providerId="ADAL" clId="{15F77283-442C-4256-BBFD-F988EAF70D3F}"/>
    <pc:docChg chg="undo redo custSel addSld delSld modSld sldOrd">
      <pc:chgData name="Chan Zhi Wen, Ian" userId="10427a44-90a0-4c20-831c-e237817aaaf3" providerId="ADAL" clId="{15F77283-442C-4256-BBFD-F988EAF70D3F}" dt="2022-08-18T02:56:54.101" v="40016" actId="20577"/>
      <pc:docMkLst>
        <pc:docMk/>
      </pc:docMkLst>
      <pc:sldChg chg="modSp del mod ord">
        <pc:chgData name="Chan Zhi Wen, Ian" userId="10427a44-90a0-4c20-831c-e237817aaaf3" providerId="ADAL" clId="{15F77283-442C-4256-BBFD-F988EAF70D3F}" dt="2022-08-11T13:40:21.768" v="31870" actId="47"/>
        <pc:sldMkLst>
          <pc:docMk/>
          <pc:sldMk cId="1684960867" sldId="262"/>
        </pc:sldMkLst>
        <pc:spChg chg="mod">
          <ac:chgData name="Chan Zhi Wen, Ian" userId="10427a44-90a0-4c20-831c-e237817aaaf3" providerId="ADAL" clId="{15F77283-442C-4256-BBFD-F988EAF70D3F}" dt="2022-08-11T09:44:34.514" v="31287" actId="20577"/>
          <ac:spMkLst>
            <pc:docMk/>
            <pc:sldMk cId="1684960867" sldId="262"/>
            <ac:spMk id="2" creationId="{FCF73F3D-7CBD-46D3-AD51-D6E4EA1B7A38}"/>
          </ac:spMkLst>
        </pc:spChg>
        <pc:spChg chg="mod">
          <ac:chgData name="Chan Zhi Wen, Ian" userId="10427a44-90a0-4c20-831c-e237817aaaf3" providerId="ADAL" clId="{15F77283-442C-4256-BBFD-F988EAF70D3F}" dt="2022-08-11T09:45:49.679" v="31396" actId="404"/>
          <ac:spMkLst>
            <pc:docMk/>
            <pc:sldMk cId="1684960867" sldId="262"/>
            <ac:spMk id="3" creationId="{E6CD1D97-2687-4B15-BF3D-D09058FCEB2F}"/>
          </ac:spMkLst>
        </pc:spChg>
      </pc:sldChg>
      <pc:sldChg chg="del">
        <pc:chgData name="Chan Zhi Wen, Ian" userId="10427a44-90a0-4c20-831c-e237817aaaf3" providerId="ADAL" clId="{15F77283-442C-4256-BBFD-F988EAF70D3F}" dt="2022-08-11T09:43:57.225" v="31264" actId="47"/>
        <pc:sldMkLst>
          <pc:docMk/>
          <pc:sldMk cId="1431480427" sldId="264"/>
        </pc:sldMkLst>
      </pc:sldChg>
      <pc:sldChg chg="del">
        <pc:chgData name="Chan Zhi Wen, Ian" userId="10427a44-90a0-4c20-831c-e237817aaaf3" providerId="ADAL" clId="{15F77283-442C-4256-BBFD-F988EAF70D3F}" dt="2022-08-11T09:43:57.225" v="31264" actId="47"/>
        <pc:sldMkLst>
          <pc:docMk/>
          <pc:sldMk cId="704046568" sldId="265"/>
        </pc:sldMkLst>
      </pc:sldChg>
      <pc:sldChg chg="del">
        <pc:chgData name="Chan Zhi Wen, Ian" userId="10427a44-90a0-4c20-831c-e237817aaaf3" providerId="ADAL" clId="{15F77283-442C-4256-BBFD-F988EAF70D3F}" dt="2022-08-11T09:43:57.225" v="31264" actId="47"/>
        <pc:sldMkLst>
          <pc:docMk/>
          <pc:sldMk cId="3619602126" sldId="269"/>
        </pc:sldMkLst>
      </pc:sldChg>
      <pc:sldChg chg="del">
        <pc:chgData name="Chan Zhi Wen, Ian" userId="10427a44-90a0-4c20-831c-e237817aaaf3" providerId="ADAL" clId="{15F77283-442C-4256-BBFD-F988EAF70D3F}" dt="2022-08-11T09:43:57.225" v="31264" actId="47"/>
        <pc:sldMkLst>
          <pc:docMk/>
          <pc:sldMk cId="1736918636" sldId="270"/>
        </pc:sldMkLst>
      </pc:sldChg>
      <pc:sldChg chg="addSp delSp modSp add mod">
        <pc:chgData name="Chan Zhi Wen, Ian" userId="10427a44-90a0-4c20-831c-e237817aaaf3" providerId="ADAL" clId="{15F77283-442C-4256-BBFD-F988EAF70D3F}" dt="2022-08-11T18:30:26.338" v="38898"/>
        <pc:sldMkLst>
          <pc:docMk/>
          <pc:sldMk cId="2053497208" sldId="292"/>
        </pc:sldMkLst>
        <pc:spChg chg="mod">
          <ac:chgData name="Chan Zhi Wen, Ian" userId="10427a44-90a0-4c20-831c-e237817aaaf3" providerId="ADAL" clId="{15F77283-442C-4256-BBFD-F988EAF70D3F}" dt="2022-08-11T16:14:27.346" v="35345" actId="20577"/>
          <ac:spMkLst>
            <pc:docMk/>
            <pc:sldMk cId="2053497208" sldId="292"/>
            <ac:spMk id="3" creationId="{27F03A09-21C0-4536-B91B-DEFA59FA36A5}"/>
          </ac:spMkLst>
        </pc:spChg>
        <pc:spChg chg="add mod">
          <ac:chgData name="Chan Zhi Wen, Ian" userId="10427a44-90a0-4c20-831c-e237817aaaf3" providerId="ADAL" clId="{15F77283-442C-4256-BBFD-F988EAF70D3F}" dt="2022-08-11T18:30:26.338" v="38898"/>
          <ac:spMkLst>
            <pc:docMk/>
            <pc:sldMk cId="2053497208" sldId="292"/>
            <ac:spMk id="4" creationId="{1E896DAD-8C3A-1A94-6D24-3610960BEB64}"/>
          </ac:spMkLst>
        </pc:spChg>
        <pc:spChg chg="add del mod">
          <ac:chgData name="Chan Zhi Wen, Ian" userId="10427a44-90a0-4c20-831c-e237817aaaf3" providerId="ADAL" clId="{15F77283-442C-4256-BBFD-F988EAF70D3F}" dt="2022-08-11T16:14:30.108" v="35346" actId="478"/>
          <ac:spMkLst>
            <pc:docMk/>
            <pc:sldMk cId="2053497208" sldId="292"/>
            <ac:spMk id="4" creationId="{7641D718-DA4C-A95D-6B8F-A7D6D8EEE70D}"/>
          </ac:spMkLst>
        </pc:spChg>
      </pc:sldChg>
      <pc:sldChg chg="del">
        <pc:chgData name="Chan Zhi Wen, Ian" userId="10427a44-90a0-4c20-831c-e237817aaaf3" providerId="ADAL" clId="{15F77283-442C-4256-BBFD-F988EAF70D3F}" dt="2022-08-11T09:43:57.225" v="31264" actId="47"/>
        <pc:sldMkLst>
          <pc:docMk/>
          <pc:sldMk cId="939089082" sldId="302"/>
        </pc:sldMkLst>
      </pc:sldChg>
      <pc:sldChg chg="addSp delSp modSp add mod">
        <pc:chgData name="Chan Zhi Wen, Ian" userId="10427a44-90a0-4c20-831c-e237817aaaf3" providerId="ADAL" clId="{15F77283-442C-4256-BBFD-F988EAF70D3F}" dt="2022-08-12T09:49:00.755" v="39922" actId="20577"/>
        <pc:sldMkLst>
          <pc:docMk/>
          <pc:sldMk cId="4070921213" sldId="370"/>
        </pc:sldMkLst>
        <pc:spChg chg="add mod">
          <ac:chgData name="Chan Zhi Wen, Ian" userId="10427a44-90a0-4c20-831c-e237817aaaf3" providerId="ADAL" clId="{15F77283-442C-4256-BBFD-F988EAF70D3F}" dt="2022-08-10T05:07:50.003" v="8806" actId="207"/>
          <ac:spMkLst>
            <pc:docMk/>
            <pc:sldMk cId="4070921213" sldId="370"/>
            <ac:spMk id="2" creationId="{4D838907-FE03-9E39-E883-F4781F8663CA}"/>
          </ac:spMkLst>
        </pc:spChg>
        <pc:spChg chg="mod">
          <ac:chgData name="Chan Zhi Wen, Ian" userId="10427a44-90a0-4c20-831c-e237817aaaf3" providerId="ADAL" clId="{15F77283-442C-4256-BBFD-F988EAF70D3F}" dt="2022-08-10T04:52:22.943" v="8737" actId="1038"/>
          <ac:spMkLst>
            <pc:docMk/>
            <pc:sldMk cId="4070921213" sldId="370"/>
            <ac:spMk id="3" creationId="{6729C76B-181D-417A-A20F-BA9A9255AE4C}"/>
          </ac:spMkLst>
        </pc:spChg>
        <pc:spChg chg="mod">
          <ac:chgData name="Chan Zhi Wen, Ian" userId="10427a44-90a0-4c20-831c-e237817aaaf3" providerId="ADAL" clId="{15F77283-442C-4256-BBFD-F988EAF70D3F}" dt="2022-08-12T09:46:01.196" v="39749" actId="20577"/>
          <ac:spMkLst>
            <pc:docMk/>
            <pc:sldMk cId="4070921213" sldId="370"/>
            <ac:spMk id="8" creationId="{69BA3D5B-7102-4030-AC5F-E102871B1657}"/>
          </ac:spMkLst>
        </pc:spChg>
        <pc:spChg chg="mod">
          <ac:chgData name="Chan Zhi Wen, Ian" userId="10427a44-90a0-4c20-831c-e237817aaaf3" providerId="ADAL" clId="{15F77283-442C-4256-BBFD-F988EAF70D3F}" dt="2022-08-12T09:49:00.755" v="39922" actId="20577"/>
          <ac:spMkLst>
            <pc:docMk/>
            <pc:sldMk cId="4070921213" sldId="370"/>
            <ac:spMk id="9" creationId="{ECECE6C9-0AC1-49A5-8C47-54EAD90914D3}"/>
          </ac:spMkLst>
        </pc:spChg>
        <pc:graphicFrameChg chg="add mod modGraphic">
          <ac:chgData name="Chan Zhi Wen, Ian" userId="10427a44-90a0-4c20-831c-e237817aaaf3" providerId="ADAL" clId="{15F77283-442C-4256-BBFD-F988EAF70D3F}" dt="2022-08-10T04:54:07.748" v="8796" actId="20577"/>
          <ac:graphicFrameMkLst>
            <pc:docMk/>
            <pc:sldMk cId="4070921213" sldId="370"/>
            <ac:graphicFrameMk id="4" creationId="{D40FDABD-2D48-0A4A-9B28-4A9F5A0DF311}"/>
          </ac:graphicFrameMkLst>
        </pc:graphicFrameChg>
        <pc:cxnChg chg="del">
          <ac:chgData name="Chan Zhi Wen, Ian" userId="10427a44-90a0-4c20-831c-e237817aaaf3" providerId="ADAL" clId="{15F77283-442C-4256-BBFD-F988EAF70D3F}" dt="2022-08-10T04:50:59.809" v="8649" actId="478"/>
          <ac:cxnSpMkLst>
            <pc:docMk/>
            <pc:sldMk cId="4070921213" sldId="370"/>
            <ac:cxnSpMk id="11" creationId="{4CA6D2DA-1A5B-4EEC-8DCE-658BC0E875C9}"/>
          </ac:cxnSpMkLst>
        </pc:cxnChg>
      </pc:sldChg>
      <pc:sldChg chg="del">
        <pc:chgData name="Chan Zhi Wen, Ian" userId="10427a44-90a0-4c20-831c-e237817aaaf3" providerId="ADAL" clId="{15F77283-442C-4256-BBFD-F988EAF70D3F}" dt="2022-08-11T09:43:57.225" v="31264" actId="47"/>
        <pc:sldMkLst>
          <pc:docMk/>
          <pc:sldMk cId="1715134488" sldId="396"/>
        </pc:sldMkLst>
      </pc:sldChg>
      <pc:sldChg chg="modSp mod ord">
        <pc:chgData name="Chan Zhi Wen, Ian" userId="10427a44-90a0-4c20-831c-e237817aaaf3" providerId="ADAL" clId="{15F77283-442C-4256-BBFD-F988EAF70D3F}" dt="2022-08-11T16:10:52.609" v="35343" actId="20577"/>
        <pc:sldMkLst>
          <pc:docMk/>
          <pc:sldMk cId="2839095037" sldId="401"/>
        </pc:sldMkLst>
        <pc:spChg chg="mod">
          <ac:chgData name="Chan Zhi Wen, Ian" userId="10427a44-90a0-4c20-831c-e237817aaaf3" providerId="ADAL" clId="{15F77283-442C-4256-BBFD-F988EAF70D3F}" dt="2022-08-11T16:10:52.609" v="35343" actId="20577"/>
          <ac:spMkLst>
            <pc:docMk/>
            <pc:sldMk cId="2839095037" sldId="401"/>
            <ac:spMk id="2" creationId="{BD25196B-C428-42F3-A20A-182C034923B4}"/>
          </ac:spMkLst>
        </pc:spChg>
      </pc:sldChg>
      <pc:sldChg chg="del">
        <pc:chgData name="Chan Zhi Wen, Ian" userId="10427a44-90a0-4c20-831c-e237817aaaf3" providerId="ADAL" clId="{15F77283-442C-4256-BBFD-F988EAF70D3F}" dt="2022-08-11T09:43:57.225" v="31264" actId="47"/>
        <pc:sldMkLst>
          <pc:docMk/>
          <pc:sldMk cId="443757506" sldId="404"/>
        </pc:sldMkLst>
      </pc:sldChg>
      <pc:sldChg chg="del">
        <pc:chgData name="Chan Zhi Wen, Ian" userId="10427a44-90a0-4c20-831c-e237817aaaf3" providerId="ADAL" clId="{15F77283-442C-4256-BBFD-F988EAF70D3F}" dt="2022-08-11T09:43:57.225" v="31264" actId="47"/>
        <pc:sldMkLst>
          <pc:docMk/>
          <pc:sldMk cId="3591508228" sldId="405"/>
        </pc:sldMkLst>
      </pc:sldChg>
      <pc:sldChg chg="del">
        <pc:chgData name="Chan Zhi Wen, Ian" userId="10427a44-90a0-4c20-831c-e237817aaaf3" providerId="ADAL" clId="{15F77283-442C-4256-BBFD-F988EAF70D3F}" dt="2022-08-11T09:43:57.225" v="31264" actId="47"/>
        <pc:sldMkLst>
          <pc:docMk/>
          <pc:sldMk cId="3525408712" sldId="406"/>
        </pc:sldMkLst>
      </pc:sldChg>
      <pc:sldChg chg="del">
        <pc:chgData name="Chan Zhi Wen, Ian" userId="10427a44-90a0-4c20-831c-e237817aaaf3" providerId="ADAL" clId="{15F77283-442C-4256-BBFD-F988EAF70D3F}" dt="2022-08-11T09:43:57.225" v="31264" actId="47"/>
        <pc:sldMkLst>
          <pc:docMk/>
          <pc:sldMk cId="3382111473" sldId="407"/>
        </pc:sldMkLst>
      </pc:sldChg>
      <pc:sldChg chg="del">
        <pc:chgData name="Chan Zhi Wen, Ian" userId="10427a44-90a0-4c20-831c-e237817aaaf3" providerId="ADAL" clId="{15F77283-442C-4256-BBFD-F988EAF70D3F}" dt="2022-08-11T15:24:54.446" v="35340" actId="47"/>
        <pc:sldMkLst>
          <pc:docMk/>
          <pc:sldMk cId="3366217608" sldId="409"/>
        </pc:sldMkLst>
      </pc:sldChg>
      <pc:sldChg chg="del">
        <pc:chgData name="Chan Zhi Wen, Ian" userId="10427a44-90a0-4c20-831c-e237817aaaf3" providerId="ADAL" clId="{15F77283-442C-4256-BBFD-F988EAF70D3F}" dt="2022-08-11T09:43:57.225" v="31264" actId="47"/>
        <pc:sldMkLst>
          <pc:docMk/>
          <pc:sldMk cId="4024398251" sldId="410"/>
        </pc:sldMkLst>
      </pc:sldChg>
      <pc:sldChg chg="del">
        <pc:chgData name="Chan Zhi Wen, Ian" userId="10427a44-90a0-4c20-831c-e237817aaaf3" providerId="ADAL" clId="{15F77283-442C-4256-BBFD-F988EAF70D3F}" dt="2022-08-11T09:43:57.225" v="31264" actId="47"/>
        <pc:sldMkLst>
          <pc:docMk/>
          <pc:sldMk cId="1837556551" sldId="411"/>
        </pc:sldMkLst>
      </pc:sldChg>
      <pc:sldChg chg="del">
        <pc:chgData name="Chan Zhi Wen, Ian" userId="10427a44-90a0-4c20-831c-e237817aaaf3" providerId="ADAL" clId="{15F77283-442C-4256-BBFD-F988EAF70D3F}" dt="2022-08-11T09:43:57.225" v="31264" actId="47"/>
        <pc:sldMkLst>
          <pc:docMk/>
          <pc:sldMk cId="902616722" sldId="412"/>
        </pc:sldMkLst>
      </pc:sldChg>
      <pc:sldChg chg="del">
        <pc:chgData name="Chan Zhi Wen, Ian" userId="10427a44-90a0-4c20-831c-e237817aaaf3" providerId="ADAL" clId="{15F77283-442C-4256-BBFD-F988EAF70D3F}" dt="2022-08-11T09:43:57.225" v="31264" actId="47"/>
        <pc:sldMkLst>
          <pc:docMk/>
          <pc:sldMk cId="2503022778" sldId="413"/>
        </pc:sldMkLst>
      </pc:sldChg>
      <pc:sldChg chg="del">
        <pc:chgData name="Chan Zhi Wen, Ian" userId="10427a44-90a0-4c20-831c-e237817aaaf3" providerId="ADAL" clId="{15F77283-442C-4256-BBFD-F988EAF70D3F}" dt="2022-08-11T09:43:57.225" v="31264" actId="47"/>
        <pc:sldMkLst>
          <pc:docMk/>
          <pc:sldMk cId="3865693650" sldId="414"/>
        </pc:sldMkLst>
      </pc:sldChg>
      <pc:sldChg chg="del">
        <pc:chgData name="Chan Zhi Wen, Ian" userId="10427a44-90a0-4c20-831c-e237817aaaf3" providerId="ADAL" clId="{15F77283-442C-4256-BBFD-F988EAF70D3F}" dt="2022-08-11T09:43:57.225" v="31264" actId="47"/>
        <pc:sldMkLst>
          <pc:docMk/>
          <pc:sldMk cId="4073596060" sldId="415"/>
        </pc:sldMkLst>
      </pc:sldChg>
      <pc:sldChg chg="del">
        <pc:chgData name="Chan Zhi Wen, Ian" userId="10427a44-90a0-4c20-831c-e237817aaaf3" providerId="ADAL" clId="{15F77283-442C-4256-BBFD-F988EAF70D3F}" dt="2022-08-11T09:43:57.225" v="31264" actId="47"/>
        <pc:sldMkLst>
          <pc:docMk/>
          <pc:sldMk cId="1826163461" sldId="416"/>
        </pc:sldMkLst>
      </pc:sldChg>
      <pc:sldChg chg="del">
        <pc:chgData name="Chan Zhi Wen, Ian" userId="10427a44-90a0-4c20-831c-e237817aaaf3" providerId="ADAL" clId="{15F77283-442C-4256-BBFD-F988EAF70D3F}" dt="2022-08-11T09:43:57.225" v="31264" actId="47"/>
        <pc:sldMkLst>
          <pc:docMk/>
          <pc:sldMk cId="3013381617" sldId="417"/>
        </pc:sldMkLst>
      </pc:sldChg>
      <pc:sldChg chg="del">
        <pc:chgData name="Chan Zhi Wen, Ian" userId="10427a44-90a0-4c20-831c-e237817aaaf3" providerId="ADAL" clId="{15F77283-442C-4256-BBFD-F988EAF70D3F}" dt="2022-08-11T09:43:57.225" v="31264" actId="47"/>
        <pc:sldMkLst>
          <pc:docMk/>
          <pc:sldMk cId="2299797136" sldId="418"/>
        </pc:sldMkLst>
      </pc:sldChg>
      <pc:sldChg chg="del">
        <pc:chgData name="Chan Zhi Wen, Ian" userId="10427a44-90a0-4c20-831c-e237817aaaf3" providerId="ADAL" clId="{15F77283-442C-4256-BBFD-F988EAF70D3F}" dt="2022-08-11T09:44:19.536" v="31265" actId="47"/>
        <pc:sldMkLst>
          <pc:docMk/>
          <pc:sldMk cId="857503962" sldId="419"/>
        </pc:sldMkLst>
      </pc:sldChg>
      <pc:sldChg chg="del">
        <pc:chgData name="Chan Zhi Wen, Ian" userId="10427a44-90a0-4c20-831c-e237817aaaf3" providerId="ADAL" clId="{15F77283-442C-4256-BBFD-F988EAF70D3F}" dt="2022-08-11T09:44:19.536" v="31265" actId="47"/>
        <pc:sldMkLst>
          <pc:docMk/>
          <pc:sldMk cId="3414351515" sldId="420"/>
        </pc:sldMkLst>
      </pc:sldChg>
      <pc:sldChg chg="del">
        <pc:chgData name="Chan Zhi Wen, Ian" userId="10427a44-90a0-4c20-831c-e237817aaaf3" providerId="ADAL" clId="{15F77283-442C-4256-BBFD-F988EAF70D3F}" dt="2022-08-11T09:43:57.225" v="31264" actId="47"/>
        <pc:sldMkLst>
          <pc:docMk/>
          <pc:sldMk cId="9549184" sldId="421"/>
        </pc:sldMkLst>
      </pc:sldChg>
      <pc:sldChg chg="del">
        <pc:chgData name="Chan Zhi Wen, Ian" userId="10427a44-90a0-4c20-831c-e237817aaaf3" providerId="ADAL" clId="{15F77283-442C-4256-BBFD-F988EAF70D3F}" dt="2022-08-11T09:43:57.225" v="31264" actId="47"/>
        <pc:sldMkLst>
          <pc:docMk/>
          <pc:sldMk cId="3594038452" sldId="422"/>
        </pc:sldMkLst>
      </pc:sldChg>
      <pc:sldChg chg="del">
        <pc:chgData name="Chan Zhi Wen, Ian" userId="10427a44-90a0-4c20-831c-e237817aaaf3" providerId="ADAL" clId="{15F77283-442C-4256-BBFD-F988EAF70D3F}" dt="2022-08-11T09:44:19.536" v="31265" actId="47"/>
        <pc:sldMkLst>
          <pc:docMk/>
          <pc:sldMk cId="2331854731" sldId="423"/>
        </pc:sldMkLst>
      </pc:sldChg>
      <pc:sldChg chg="del">
        <pc:chgData name="Chan Zhi Wen, Ian" userId="10427a44-90a0-4c20-831c-e237817aaaf3" providerId="ADAL" clId="{15F77283-442C-4256-BBFD-F988EAF70D3F}" dt="2022-08-11T09:44:19.536" v="31265" actId="47"/>
        <pc:sldMkLst>
          <pc:docMk/>
          <pc:sldMk cId="182404216" sldId="424"/>
        </pc:sldMkLst>
      </pc:sldChg>
      <pc:sldChg chg="del">
        <pc:chgData name="Chan Zhi Wen, Ian" userId="10427a44-90a0-4c20-831c-e237817aaaf3" providerId="ADAL" clId="{15F77283-442C-4256-BBFD-F988EAF70D3F}" dt="2022-08-11T09:44:19.536" v="31265" actId="47"/>
        <pc:sldMkLst>
          <pc:docMk/>
          <pc:sldMk cId="2410145137" sldId="425"/>
        </pc:sldMkLst>
      </pc:sldChg>
      <pc:sldChg chg="del">
        <pc:chgData name="Chan Zhi Wen, Ian" userId="10427a44-90a0-4c20-831c-e237817aaaf3" providerId="ADAL" clId="{15F77283-442C-4256-BBFD-F988EAF70D3F}" dt="2022-08-11T09:44:19.536" v="31265" actId="47"/>
        <pc:sldMkLst>
          <pc:docMk/>
          <pc:sldMk cId="2508510336" sldId="426"/>
        </pc:sldMkLst>
      </pc:sldChg>
      <pc:sldChg chg="del">
        <pc:chgData name="Chan Zhi Wen, Ian" userId="10427a44-90a0-4c20-831c-e237817aaaf3" providerId="ADAL" clId="{15F77283-442C-4256-BBFD-F988EAF70D3F}" dt="2022-08-11T09:44:19.536" v="31265" actId="47"/>
        <pc:sldMkLst>
          <pc:docMk/>
          <pc:sldMk cId="1543195819" sldId="427"/>
        </pc:sldMkLst>
      </pc:sldChg>
      <pc:sldChg chg="del">
        <pc:chgData name="Chan Zhi Wen, Ian" userId="10427a44-90a0-4c20-831c-e237817aaaf3" providerId="ADAL" clId="{15F77283-442C-4256-BBFD-F988EAF70D3F}" dt="2022-08-11T09:44:19.536" v="31265" actId="47"/>
        <pc:sldMkLst>
          <pc:docMk/>
          <pc:sldMk cId="2523244286" sldId="428"/>
        </pc:sldMkLst>
      </pc:sldChg>
      <pc:sldChg chg="del">
        <pc:chgData name="Chan Zhi Wen, Ian" userId="10427a44-90a0-4c20-831c-e237817aaaf3" providerId="ADAL" clId="{15F77283-442C-4256-BBFD-F988EAF70D3F}" dt="2022-08-11T09:44:19.536" v="31265" actId="47"/>
        <pc:sldMkLst>
          <pc:docMk/>
          <pc:sldMk cId="2792454323" sldId="429"/>
        </pc:sldMkLst>
      </pc:sldChg>
      <pc:sldChg chg="del">
        <pc:chgData name="Chan Zhi Wen, Ian" userId="10427a44-90a0-4c20-831c-e237817aaaf3" providerId="ADAL" clId="{15F77283-442C-4256-BBFD-F988EAF70D3F}" dt="2022-08-11T09:44:19.536" v="31265" actId="47"/>
        <pc:sldMkLst>
          <pc:docMk/>
          <pc:sldMk cId="2376365644" sldId="430"/>
        </pc:sldMkLst>
      </pc:sldChg>
      <pc:sldChg chg="del">
        <pc:chgData name="Chan Zhi Wen, Ian" userId="10427a44-90a0-4c20-831c-e237817aaaf3" providerId="ADAL" clId="{15F77283-442C-4256-BBFD-F988EAF70D3F}" dt="2022-08-11T09:44:19.536" v="31265" actId="47"/>
        <pc:sldMkLst>
          <pc:docMk/>
          <pc:sldMk cId="269936673" sldId="431"/>
        </pc:sldMkLst>
      </pc:sldChg>
      <pc:sldChg chg="del">
        <pc:chgData name="Chan Zhi Wen, Ian" userId="10427a44-90a0-4c20-831c-e237817aaaf3" providerId="ADAL" clId="{15F77283-442C-4256-BBFD-F988EAF70D3F}" dt="2022-08-11T09:44:19.536" v="31265" actId="47"/>
        <pc:sldMkLst>
          <pc:docMk/>
          <pc:sldMk cId="3057800001" sldId="432"/>
        </pc:sldMkLst>
      </pc:sldChg>
      <pc:sldChg chg="del">
        <pc:chgData name="Chan Zhi Wen, Ian" userId="10427a44-90a0-4c20-831c-e237817aaaf3" providerId="ADAL" clId="{15F77283-442C-4256-BBFD-F988EAF70D3F}" dt="2022-08-11T09:44:19.536" v="31265" actId="47"/>
        <pc:sldMkLst>
          <pc:docMk/>
          <pc:sldMk cId="3502943448" sldId="433"/>
        </pc:sldMkLst>
      </pc:sldChg>
      <pc:sldChg chg="del">
        <pc:chgData name="Chan Zhi Wen, Ian" userId="10427a44-90a0-4c20-831c-e237817aaaf3" providerId="ADAL" clId="{15F77283-442C-4256-BBFD-F988EAF70D3F}" dt="2022-08-11T09:44:19.536" v="31265" actId="47"/>
        <pc:sldMkLst>
          <pc:docMk/>
          <pc:sldMk cId="839455101" sldId="434"/>
        </pc:sldMkLst>
      </pc:sldChg>
      <pc:sldChg chg="del">
        <pc:chgData name="Chan Zhi Wen, Ian" userId="10427a44-90a0-4c20-831c-e237817aaaf3" providerId="ADAL" clId="{15F77283-442C-4256-BBFD-F988EAF70D3F}" dt="2022-08-11T09:44:19.536" v="31265" actId="47"/>
        <pc:sldMkLst>
          <pc:docMk/>
          <pc:sldMk cId="461855543" sldId="435"/>
        </pc:sldMkLst>
      </pc:sldChg>
      <pc:sldChg chg="del">
        <pc:chgData name="Chan Zhi Wen, Ian" userId="10427a44-90a0-4c20-831c-e237817aaaf3" providerId="ADAL" clId="{15F77283-442C-4256-BBFD-F988EAF70D3F}" dt="2022-08-11T09:44:19.536" v="31265" actId="47"/>
        <pc:sldMkLst>
          <pc:docMk/>
          <pc:sldMk cId="4118874440" sldId="437"/>
        </pc:sldMkLst>
      </pc:sldChg>
      <pc:sldChg chg="del">
        <pc:chgData name="Chan Zhi Wen, Ian" userId="10427a44-90a0-4c20-831c-e237817aaaf3" providerId="ADAL" clId="{15F77283-442C-4256-BBFD-F988EAF70D3F}" dt="2022-08-11T09:44:19.536" v="31265" actId="47"/>
        <pc:sldMkLst>
          <pc:docMk/>
          <pc:sldMk cId="4199148247" sldId="438"/>
        </pc:sldMkLst>
      </pc:sldChg>
      <pc:sldChg chg="del">
        <pc:chgData name="Chan Zhi Wen, Ian" userId="10427a44-90a0-4c20-831c-e237817aaaf3" providerId="ADAL" clId="{15F77283-442C-4256-BBFD-F988EAF70D3F}" dt="2022-08-11T09:44:19.536" v="31265" actId="47"/>
        <pc:sldMkLst>
          <pc:docMk/>
          <pc:sldMk cId="3232064553" sldId="439"/>
        </pc:sldMkLst>
      </pc:sldChg>
      <pc:sldChg chg="del">
        <pc:chgData name="Chan Zhi Wen, Ian" userId="10427a44-90a0-4c20-831c-e237817aaaf3" providerId="ADAL" clId="{15F77283-442C-4256-BBFD-F988EAF70D3F}" dt="2022-08-11T15:23:35.429" v="35335" actId="47"/>
        <pc:sldMkLst>
          <pc:docMk/>
          <pc:sldMk cId="1526611693" sldId="440"/>
        </pc:sldMkLst>
      </pc:sldChg>
      <pc:sldChg chg="del">
        <pc:chgData name="Chan Zhi Wen, Ian" userId="10427a44-90a0-4c20-831c-e237817aaaf3" providerId="ADAL" clId="{15F77283-442C-4256-BBFD-F988EAF70D3F}" dt="2022-08-11T15:23:35.429" v="35335" actId="47"/>
        <pc:sldMkLst>
          <pc:docMk/>
          <pc:sldMk cId="238164844" sldId="441"/>
        </pc:sldMkLst>
      </pc:sldChg>
      <pc:sldChg chg="del">
        <pc:chgData name="Chan Zhi Wen, Ian" userId="10427a44-90a0-4c20-831c-e237817aaaf3" providerId="ADAL" clId="{15F77283-442C-4256-BBFD-F988EAF70D3F}" dt="2022-08-11T15:23:35.429" v="35335" actId="47"/>
        <pc:sldMkLst>
          <pc:docMk/>
          <pc:sldMk cId="261585974" sldId="442"/>
        </pc:sldMkLst>
      </pc:sldChg>
      <pc:sldChg chg="del">
        <pc:chgData name="Chan Zhi Wen, Ian" userId="10427a44-90a0-4c20-831c-e237817aaaf3" providerId="ADAL" clId="{15F77283-442C-4256-BBFD-F988EAF70D3F}" dt="2022-08-11T09:44:19.536" v="31265" actId="47"/>
        <pc:sldMkLst>
          <pc:docMk/>
          <pc:sldMk cId="2739094816" sldId="443"/>
        </pc:sldMkLst>
      </pc:sldChg>
      <pc:sldChg chg="del">
        <pc:chgData name="Chan Zhi Wen, Ian" userId="10427a44-90a0-4c20-831c-e237817aaaf3" providerId="ADAL" clId="{15F77283-442C-4256-BBFD-F988EAF70D3F}" dt="2022-08-11T09:44:19.536" v="31265" actId="47"/>
        <pc:sldMkLst>
          <pc:docMk/>
          <pc:sldMk cId="4292945663" sldId="444"/>
        </pc:sldMkLst>
      </pc:sldChg>
      <pc:sldChg chg="del">
        <pc:chgData name="Chan Zhi Wen, Ian" userId="10427a44-90a0-4c20-831c-e237817aaaf3" providerId="ADAL" clId="{15F77283-442C-4256-BBFD-F988EAF70D3F}" dt="2022-08-11T09:44:19.536" v="31265" actId="47"/>
        <pc:sldMkLst>
          <pc:docMk/>
          <pc:sldMk cId="173163535" sldId="447"/>
        </pc:sldMkLst>
      </pc:sldChg>
      <pc:sldChg chg="del">
        <pc:chgData name="Chan Zhi Wen, Ian" userId="10427a44-90a0-4c20-831c-e237817aaaf3" providerId="ADAL" clId="{15F77283-442C-4256-BBFD-F988EAF70D3F}" dt="2022-08-11T09:43:57.225" v="31264" actId="47"/>
        <pc:sldMkLst>
          <pc:docMk/>
          <pc:sldMk cId="1595305169" sldId="451"/>
        </pc:sldMkLst>
      </pc:sldChg>
      <pc:sldChg chg="del">
        <pc:chgData name="Chan Zhi Wen, Ian" userId="10427a44-90a0-4c20-831c-e237817aaaf3" providerId="ADAL" clId="{15F77283-442C-4256-BBFD-F988EAF70D3F}" dt="2022-08-11T09:43:57.225" v="31264" actId="47"/>
        <pc:sldMkLst>
          <pc:docMk/>
          <pc:sldMk cId="1954724940" sldId="452"/>
        </pc:sldMkLst>
      </pc:sldChg>
      <pc:sldChg chg="del">
        <pc:chgData name="Chan Zhi Wen, Ian" userId="10427a44-90a0-4c20-831c-e237817aaaf3" providerId="ADAL" clId="{15F77283-442C-4256-BBFD-F988EAF70D3F}" dt="2022-08-11T18:24:34.521" v="38712" actId="47"/>
        <pc:sldMkLst>
          <pc:docMk/>
          <pc:sldMk cId="279137791" sldId="453"/>
        </pc:sldMkLst>
      </pc:sldChg>
      <pc:sldChg chg="modSp mod">
        <pc:chgData name="Chan Zhi Wen, Ian" userId="10427a44-90a0-4c20-831c-e237817aaaf3" providerId="ADAL" clId="{15F77283-442C-4256-BBFD-F988EAF70D3F}" dt="2022-08-09T05:33:56.711" v="213"/>
        <pc:sldMkLst>
          <pc:docMk/>
          <pc:sldMk cId="1975411992" sldId="456"/>
        </pc:sldMkLst>
        <pc:spChg chg="mod">
          <ac:chgData name="Chan Zhi Wen, Ian" userId="10427a44-90a0-4c20-831c-e237817aaaf3" providerId="ADAL" clId="{15F77283-442C-4256-BBFD-F988EAF70D3F}" dt="2022-08-09T05:33:56.711" v="213"/>
          <ac:spMkLst>
            <pc:docMk/>
            <pc:sldMk cId="1975411992" sldId="456"/>
            <ac:spMk id="3" creationId="{E6CD1D97-2687-4B15-BF3D-D09058FCEB2F}"/>
          </ac:spMkLst>
        </pc:spChg>
        <pc:picChg chg="mod">
          <ac:chgData name="Chan Zhi Wen, Ian" userId="10427a44-90a0-4c20-831c-e237817aaaf3" providerId="ADAL" clId="{15F77283-442C-4256-BBFD-F988EAF70D3F}" dt="2022-08-09T05:33:36.715" v="211" actId="1036"/>
          <ac:picMkLst>
            <pc:docMk/>
            <pc:sldMk cId="1975411992" sldId="456"/>
            <ac:picMk id="6" creationId="{3C080392-C056-F10D-43FB-9066F09C1981}"/>
          </ac:picMkLst>
        </pc:picChg>
      </pc:sldChg>
      <pc:sldChg chg="modSp mod ord">
        <pc:chgData name="Chan Zhi Wen, Ian" userId="10427a44-90a0-4c20-831c-e237817aaaf3" providerId="ADAL" clId="{15F77283-442C-4256-BBFD-F988EAF70D3F}" dt="2022-08-09T09:12:15.524" v="1175"/>
        <pc:sldMkLst>
          <pc:docMk/>
          <pc:sldMk cId="2524753558" sldId="457"/>
        </pc:sldMkLst>
        <pc:spChg chg="mod">
          <ac:chgData name="Chan Zhi Wen, Ian" userId="10427a44-90a0-4c20-831c-e237817aaaf3" providerId="ADAL" clId="{15F77283-442C-4256-BBFD-F988EAF70D3F}" dt="2022-08-09T08:30:24.927" v="702" actId="20577"/>
          <ac:spMkLst>
            <pc:docMk/>
            <pc:sldMk cId="2524753558" sldId="457"/>
            <ac:spMk id="3" creationId="{E6CD1D97-2687-4B15-BF3D-D09058FCEB2F}"/>
          </ac:spMkLst>
        </pc:spChg>
      </pc:sldChg>
      <pc:sldChg chg="addSp delSp modSp mod ord">
        <pc:chgData name="Chan Zhi Wen, Ian" userId="10427a44-90a0-4c20-831c-e237817aaaf3" providerId="ADAL" clId="{15F77283-442C-4256-BBFD-F988EAF70D3F}" dt="2022-08-11T18:30:20.125" v="38891"/>
        <pc:sldMkLst>
          <pc:docMk/>
          <pc:sldMk cId="3310991531" sldId="458"/>
        </pc:sldMkLst>
        <pc:spChg chg="add mod">
          <ac:chgData name="Chan Zhi Wen, Ian" userId="10427a44-90a0-4c20-831c-e237817aaaf3" providerId="ADAL" clId="{15F77283-442C-4256-BBFD-F988EAF70D3F}" dt="2022-08-11T17:52:08.275" v="36370" actId="1036"/>
          <ac:spMkLst>
            <pc:docMk/>
            <pc:sldMk cId="3310991531" sldId="458"/>
            <ac:spMk id="4" creationId="{F2D508A1-225F-6F75-F1A5-3F34E79B7460}"/>
          </ac:spMkLst>
        </pc:spChg>
        <pc:spChg chg="add mod">
          <ac:chgData name="Chan Zhi Wen, Ian" userId="10427a44-90a0-4c20-831c-e237817aaaf3" providerId="ADAL" clId="{15F77283-442C-4256-BBFD-F988EAF70D3F}" dt="2022-08-11T17:52:08.275" v="36370" actId="1036"/>
          <ac:spMkLst>
            <pc:docMk/>
            <pc:sldMk cId="3310991531" sldId="458"/>
            <ac:spMk id="9" creationId="{8DFADA79-BFF6-455E-1960-F2383C244BD6}"/>
          </ac:spMkLst>
        </pc:spChg>
        <pc:spChg chg="add mod">
          <ac:chgData name="Chan Zhi Wen, Ian" userId="10427a44-90a0-4c20-831c-e237817aaaf3" providerId="ADAL" clId="{15F77283-442C-4256-BBFD-F988EAF70D3F}" dt="2022-08-11T18:30:20.125" v="38891"/>
          <ac:spMkLst>
            <pc:docMk/>
            <pc:sldMk cId="3310991531" sldId="458"/>
            <ac:spMk id="12" creationId="{F3B70A83-9B95-D984-A7A6-8B22B9CDA785}"/>
          </ac:spMkLst>
        </pc:spChg>
        <pc:picChg chg="add mod ord">
          <ac:chgData name="Chan Zhi Wen, Ian" userId="10427a44-90a0-4c20-831c-e237817aaaf3" providerId="ADAL" clId="{15F77283-442C-4256-BBFD-F988EAF70D3F}" dt="2022-08-11T17:52:08.275" v="36370" actId="1036"/>
          <ac:picMkLst>
            <pc:docMk/>
            <pc:sldMk cId="3310991531" sldId="458"/>
            <ac:picMk id="7" creationId="{FF230C89-FCC4-CA0E-1C46-08F5280702BC}"/>
          </ac:picMkLst>
        </pc:picChg>
        <pc:picChg chg="del mod">
          <ac:chgData name="Chan Zhi Wen, Ian" userId="10427a44-90a0-4c20-831c-e237817aaaf3" providerId="ADAL" clId="{15F77283-442C-4256-BBFD-F988EAF70D3F}" dt="2022-08-11T17:50:51.550" v="36307" actId="478"/>
          <ac:picMkLst>
            <pc:docMk/>
            <pc:sldMk cId="3310991531" sldId="458"/>
            <ac:picMk id="22" creationId="{908BE88C-6138-3A17-7935-4D49CAE79D20}"/>
          </ac:picMkLst>
        </pc:picChg>
        <pc:cxnChg chg="add mod">
          <ac:chgData name="Chan Zhi Wen, Ian" userId="10427a44-90a0-4c20-831c-e237817aaaf3" providerId="ADAL" clId="{15F77283-442C-4256-BBFD-F988EAF70D3F}" dt="2022-08-11T17:52:08.275" v="36370" actId="1036"/>
          <ac:cxnSpMkLst>
            <pc:docMk/>
            <pc:sldMk cId="3310991531" sldId="458"/>
            <ac:cxnSpMk id="6" creationId="{51B7E386-2837-763B-DF14-338D1AB0A8B4}"/>
          </ac:cxnSpMkLst>
        </pc:cxnChg>
        <pc:cxnChg chg="add mod">
          <ac:chgData name="Chan Zhi Wen, Ian" userId="10427a44-90a0-4c20-831c-e237817aaaf3" providerId="ADAL" clId="{15F77283-442C-4256-BBFD-F988EAF70D3F}" dt="2022-08-11T17:52:08.275" v="36370" actId="1036"/>
          <ac:cxnSpMkLst>
            <pc:docMk/>
            <pc:sldMk cId="3310991531" sldId="458"/>
            <ac:cxnSpMk id="10" creationId="{D277CF48-EA8A-C291-ED7B-2C357E50DD8E}"/>
          </ac:cxnSpMkLst>
        </pc:cxnChg>
      </pc:sldChg>
      <pc:sldChg chg="modSp mod">
        <pc:chgData name="Chan Zhi Wen, Ian" userId="10427a44-90a0-4c20-831c-e237817aaaf3" providerId="ADAL" clId="{15F77283-442C-4256-BBFD-F988EAF70D3F}" dt="2022-08-02T06:58:28.025" v="27" actId="20577"/>
        <pc:sldMkLst>
          <pc:docMk/>
          <pc:sldMk cId="3997891791" sldId="459"/>
        </pc:sldMkLst>
        <pc:spChg chg="mod">
          <ac:chgData name="Chan Zhi Wen, Ian" userId="10427a44-90a0-4c20-831c-e237817aaaf3" providerId="ADAL" clId="{15F77283-442C-4256-BBFD-F988EAF70D3F}" dt="2022-08-02T06:58:28.025" v="27" actId="20577"/>
          <ac:spMkLst>
            <pc:docMk/>
            <pc:sldMk cId="3997891791" sldId="459"/>
            <ac:spMk id="2" creationId="{FCF73F3D-7CBD-46D3-AD51-D6E4EA1B7A38}"/>
          </ac:spMkLst>
        </pc:spChg>
      </pc:sldChg>
      <pc:sldChg chg="addSp modSp mod ord">
        <pc:chgData name="Chan Zhi Wen, Ian" userId="10427a44-90a0-4c20-831c-e237817aaaf3" providerId="ADAL" clId="{15F77283-442C-4256-BBFD-F988EAF70D3F}" dt="2022-08-10T08:51:26.111" v="14744" actId="20577"/>
        <pc:sldMkLst>
          <pc:docMk/>
          <pc:sldMk cId="769452166" sldId="461"/>
        </pc:sldMkLst>
        <pc:spChg chg="mod">
          <ac:chgData name="Chan Zhi Wen, Ian" userId="10427a44-90a0-4c20-831c-e237817aaaf3" providerId="ADAL" clId="{15F77283-442C-4256-BBFD-F988EAF70D3F}" dt="2022-08-10T08:51:26.111" v="14744" actId="20577"/>
          <ac:spMkLst>
            <pc:docMk/>
            <pc:sldMk cId="769452166" sldId="461"/>
            <ac:spMk id="3" creationId="{95D9DFE9-D7E9-03E2-2727-CF92FD76D77C}"/>
          </ac:spMkLst>
        </pc:spChg>
        <pc:picChg chg="add mod">
          <ac:chgData name="Chan Zhi Wen, Ian" userId="10427a44-90a0-4c20-831c-e237817aaaf3" providerId="ADAL" clId="{15F77283-442C-4256-BBFD-F988EAF70D3F}" dt="2022-08-09T08:37:34.217" v="738" actId="1037"/>
          <ac:picMkLst>
            <pc:docMk/>
            <pc:sldMk cId="769452166" sldId="461"/>
            <ac:picMk id="5" creationId="{F9B54D78-DB8F-74BB-B766-5B688CE637BE}"/>
          </ac:picMkLst>
        </pc:picChg>
        <pc:picChg chg="add mod">
          <ac:chgData name="Chan Zhi Wen, Ian" userId="10427a44-90a0-4c20-831c-e237817aaaf3" providerId="ADAL" clId="{15F77283-442C-4256-BBFD-F988EAF70D3F}" dt="2022-08-09T08:37:34.217" v="738" actId="1037"/>
          <ac:picMkLst>
            <pc:docMk/>
            <pc:sldMk cId="769452166" sldId="461"/>
            <ac:picMk id="7" creationId="{920F5B5F-60EE-5C4E-3E6C-8A0C6FF41E2F}"/>
          </ac:picMkLst>
        </pc:picChg>
        <pc:picChg chg="add mod">
          <ac:chgData name="Chan Zhi Wen, Ian" userId="10427a44-90a0-4c20-831c-e237817aaaf3" providerId="ADAL" clId="{15F77283-442C-4256-BBFD-F988EAF70D3F}" dt="2022-08-09T08:35:42.542" v="711" actId="14100"/>
          <ac:picMkLst>
            <pc:docMk/>
            <pc:sldMk cId="769452166" sldId="461"/>
            <ac:picMk id="1026" creationId="{AB2BF089-EFB8-0D19-6D4A-52DD6AA1CD56}"/>
          </ac:picMkLst>
        </pc:picChg>
      </pc:sldChg>
      <pc:sldChg chg="addSp modSp mod">
        <pc:chgData name="Chan Zhi Wen, Ian" userId="10427a44-90a0-4c20-831c-e237817aaaf3" providerId="ADAL" clId="{15F77283-442C-4256-BBFD-F988EAF70D3F}" dt="2022-08-09T08:30:07.981" v="701" actId="1035"/>
        <pc:sldMkLst>
          <pc:docMk/>
          <pc:sldMk cId="2117123122" sldId="462"/>
        </pc:sldMkLst>
        <pc:spChg chg="mod">
          <ac:chgData name="Chan Zhi Wen, Ian" userId="10427a44-90a0-4c20-831c-e237817aaaf3" providerId="ADAL" clId="{15F77283-442C-4256-BBFD-F988EAF70D3F}" dt="2022-08-02T06:58:41.766" v="34" actId="20577"/>
          <ac:spMkLst>
            <pc:docMk/>
            <pc:sldMk cId="2117123122" sldId="462"/>
            <ac:spMk id="2" creationId="{FCF73F3D-7CBD-46D3-AD51-D6E4EA1B7A38}"/>
          </ac:spMkLst>
        </pc:spChg>
        <pc:spChg chg="add mod">
          <ac:chgData name="Chan Zhi Wen, Ian" userId="10427a44-90a0-4c20-831c-e237817aaaf3" providerId="ADAL" clId="{15F77283-442C-4256-BBFD-F988EAF70D3F}" dt="2022-08-09T08:28:37.797" v="570" actId="1035"/>
          <ac:spMkLst>
            <pc:docMk/>
            <pc:sldMk cId="2117123122" sldId="462"/>
            <ac:spMk id="3" creationId="{B406F0D9-7C39-3CF2-1FA4-F59445214B18}"/>
          </ac:spMkLst>
        </pc:spChg>
        <pc:spChg chg="add mod">
          <ac:chgData name="Chan Zhi Wen, Ian" userId="10427a44-90a0-4c20-831c-e237817aaaf3" providerId="ADAL" clId="{15F77283-442C-4256-BBFD-F988EAF70D3F}" dt="2022-08-09T08:30:07.981" v="701" actId="1035"/>
          <ac:spMkLst>
            <pc:docMk/>
            <pc:sldMk cId="2117123122" sldId="462"/>
            <ac:spMk id="5" creationId="{B9D6DA25-266C-1F6A-07D6-B68B92C8DCE3}"/>
          </ac:spMkLst>
        </pc:spChg>
        <pc:spChg chg="add mod">
          <ac:chgData name="Chan Zhi Wen, Ian" userId="10427a44-90a0-4c20-831c-e237817aaaf3" providerId="ADAL" clId="{15F77283-442C-4256-BBFD-F988EAF70D3F}" dt="2022-08-09T08:29:57.212" v="695" actId="1038"/>
          <ac:spMkLst>
            <pc:docMk/>
            <pc:sldMk cId="2117123122" sldId="462"/>
            <ac:spMk id="7" creationId="{71DE4D24-6D01-A88D-427B-C89964D52A2F}"/>
          </ac:spMkLst>
        </pc:spChg>
        <pc:spChg chg="add mod">
          <ac:chgData name="Chan Zhi Wen, Ian" userId="10427a44-90a0-4c20-831c-e237817aaaf3" providerId="ADAL" clId="{15F77283-442C-4256-BBFD-F988EAF70D3F}" dt="2022-08-09T08:28:37.797" v="570" actId="1035"/>
          <ac:spMkLst>
            <pc:docMk/>
            <pc:sldMk cId="2117123122" sldId="462"/>
            <ac:spMk id="9" creationId="{3D40EF3B-7802-9A5C-1118-7B296E1E3845}"/>
          </ac:spMkLst>
        </pc:spChg>
        <pc:spChg chg="mod">
          <ac:chgData name="Chan Zhi Wen, Ian" userId="10427a44-90a0-4c20-831c-e237817aaaf3" providerId="ADAL" clId="{15F77283-442C-4256-BBFD-F988EAF70D3F}" dt="2022-08-09T08:30:07.981" v="701" actId="1035"/>
          <ac:spMkLst>
            <pc:docMk/>
            <pc:sldMk cId="2117123122" sldId="462"/>
            <ac:spMk id="12" creationId="{CCD95DFC-DED0-F0E3-5CC6-AB64712221BE}"/>
          </ac:spMkLst>
        </pc:spChg>
        <pc:spChg chg="mod">
          <ac:chgData name="Chan Zhi Wen, Ian" userId="10427a44-90a0-4c20-831c-e237817aaaf3" providerId="ADAL" clId="{15F77283-442C-4256-BBFD-F988EAF70D3F}" dt="2022-08-09T08:29:57.212" v="695" actId="1038"/>
          <ac:spMkLst>
            <pc:docMk/>
            <pc:sldMk cId="2117123122" sldId="462"/>
            <ac:spMk id="13" creationId="{B40CC922-E5F3-EEFA-54B0-58F17755FDF5}"/>
          </ac:spMkLst>
        </pc:spChg>
        <pc:spChg chg="mod">
          <ac:chgData name="Chan Zhi Wen, Ian" userId="10427a44-90a0-4c20-831c-e237817aaaf3" providerId="ADAL" clId="{15F77283-442C-4256-BBFD-F988EAF70D3F}" dt="2022-08-09T08:29:36.402" v="633" actId="1035"/>
          <ac:spMkLst>
            <pc:docMk/>
            <pc:sldMk cId="2117123122" sldId="462"/>
            <ac:spMk id="14" creationId="{8039BD8D-C63A-9126-3799-92FA6B2D4158}"/>
          </ac:spMkLst>
        </pc:spChg>
        <pc:spChg chg="mod">
          <ac:chgData name="Chan Zhi Wen, Ian" userId="10427a44-90a0-4c20-831c-e237817aaaf3" providerId="ADAL" clId="{15F77283-442C-4256-BBFD-F988EAF70D3F}" dt="2022-08-09T08:29:19.662" v="584" actId="14100"/>
          <ac:spMkLst>
            <pc:docMk/>
            <pc:sldMk cId="2117123122" sldId="462"/>
            <ac:spMk id="16" creationId="{7FC07E79-D8B2-21BE-BC5F-4B0C7ED1F706}"/>
          </ac:spMkLst>
        </pc:spChg>
        <pc:picChg chg="add mod">
          <ac:chgData name="Chan Zhi Wen, Ian" userId="10427a44-90a0-4c20-831c-e237817aaaf3" providerId="ADAL" clId="{15F77283-442C-4256-BBFD-F988EAF70D3F}" dt="2022-08-09T08:28:37.797" v="570" actId="1035"/>
          <ac:picMkLst>
            <pc:docMk/>
            <pc:sldMk cId="2117123122" sldId="462"/>
            <ac:picMk id="4" creationId="{2FD786DB-902E-0BD3-4553-4D40B5FB34B6}"/>
          </ac:picMkLst>
        </pc:picChg>
        <pc:picChg chg="add mod">
          <ac:chgData name="Chan Zhi Wen, Ian" userId="10427a44-90a0-4c20-831c-e237817aaaf3" providerId="ADAL" clId="{15F77283-442C-4256-BBFD-F988EAF70D3F}" dt="2022-08-09T08:30:07.981" v="701" actId="1035"/>
          <ac:picMkLst>
            <pc:docMk/>
            <pc:sldMk cId="2117123122" sldId="462"/>
            <ac:picMk id="6" creationId="{2267AC2B-1C88-8E56-A5F6-CDB162CCD79D}"/>
          </ac:picMkLst>
        </pc:picChg>
        <pc:picChg chg="add mod">
          <ac:chgData name="Chan Zhi Wen, Ian" userId="10427a44-90a0-4c20-831c-e237817aaaf3" providerId="ADAL" clId="{15F77283-442C-4256-BBFD-F988EAF70D3F}" dt="2022-08-09T08:29:57.212" v="695" actId="1038"/>
          <ac:picMkLst>
            <pc:docMk/>
            <pc:sldMk cId="2117123122" sldId="462"/>
            <ac:picMk id="8" creationId="{667E4A41-4134-FC0F-6677-2F7915111B72}"/>
          </ac:picMkLst>
        </pc:picChg>
        <pc:picChg chg="add mod">
          <ac:chgData name="Chan Zhi Wen, Ian" userId="10427a44-90a0-4c20-831c-e237817aaaf3" providerId="ADAL" clId="{15F77283-442C-4256-BBFD-F988EAF70D3F}" dt="2022-08-09T08:28:37.797" v="570" actId="1035"/>
          <ac:picMkLst>
            <pc:docMk/>
            <pc:sldMk cId="2117123122" sldId="462"/>
            <ac:picMk id="10" creationId="{956737A2-4993-DB87-8F08-11EFA212F981}"/>
          </ac:picMkLst>
        </pc:picChg>
      </pc:sldChg>
      <pc:sldChg chg="modSp mod">
        <pc:chgData name="Chan Zhi Wen, Ian" userId="10427a44-90a0-4c20-831c-e237817aaaf3" providerId="ADAL" clId="{15F77283-442C-4256-BBFD-F988EAF70D3F}" dt="2022-08-09T05:32:48.974" v="171" actId="1036"/>
        <pc:sldMkLst>
          <pc:docMk/>
          <pc:sldMk cId="2101825738" sldId="463"/>
        </pc:sldMkLst>
        <pc:spChg chg="mod">
          <ac:chgData name="Chan Zhi Wen, Ian" userId="10427a44-90a0-4c20-831c-e237817aaaf3" providerId="ADAL" clId="{15F77283-442C-4256-BBFD-F988EAF70D3F}" dt="2022-08-09T05:31:49.680" v="62"/>
          <ac:spMkLst>
            <pc:docMk/>
            <pc:sldMk cId="2101825738" sldId="463"/>
            <ac:spMk id="14" creationId="{8039BD8D-C63A-9126-3799-92FA6B2D4158}"/>
          </ac:spMkLst>
        </pc:spChg>
        <pc:spChg chg="mod">
          <ac:chgData name="Chan Zhi Wen, Ian" userId="10427a44-90a0-4c20-831c-e237817aaaf3" providerId="ADAL" clId="{15F77283-442C-4256-BBFD-F988EAF70D3F}" dt="2022-08-09T05:31:54.935" v="68"/>
          <ac:spMkLst>
            <pc:docMk/>
            <pc:sldMk cId="2101825738" sldId="463"/>
            <ac:spMk id="17" creationId="{ACF4C3CD-84F2-DE73-649C-D0AD03C817A8}"/>
          </ac:spMkLst>
        </pc:spChg>
        <pc:spChg chg="mod">
          <ac:chgData name="Chan Zhi Wen, Ian" userId="10427a44-90a0-4c20-831c-e237817aaaf3" providerId="ADAL" clId="{15F77283-442C-4256-BBFD-F988EAF70D3F}" dt="2022-08-09T05:32:48.974" v="171" actId="1036"/>
          <ac:spMkLst>
            <pc:docMk/>
            <pc:sldMk cId="2101825738" sldId="463"/>
            <ac:spMk id="18" creationId="{73345A23-0D75-6A56-7AF7-8A4B89005D18}"/>
          </ac:spMkLst>
        </pc:spChg>
      </pc:sldChg>
      <pc:sldChg chg="addSp delSp modSp mod">
        <pc:chgData name="Chan Zhi Wen, Ian" userId="10427a44-90a0-4c20-831c-e237817aaaf3" providerId="ADAL" clId="{15F77283-442C-4256-BBFD-F988EAF70D3F}" dt="2022-08-09T16:55:24.454" v="5153" actId="1037"/>
        <pc:sldMkLst>
          <pc:docMk/>
          <pc:sldMk cId="2836746410" sldId="464"/>
        </pc:sldMkLst>
        <pc:spChg chg="mod">
          <ac:chgData name="Chan Zhi Wen, Ian" userId="10427a44-90a0-4c20-831c-e237817aaaf3" providerId="ADAL" clId="{15F77283-442C-4256-BBFD-F988EAF70D3F}" dt="2022-08-09T16:48:15.254" v="4654" actId="20577"/>
          <ac:spMkLst>
            <pc:docMk/>
            <pc:sldMk cId="2836746410" sldId="464"/>
            <ac:spMk id="2" creationId="{FCF73F3D-7CBD-46D3-AD51-D6E4EA1B7A38}"/>
          </ac:spMkLst>
        </pc:spChg>
        <pc:spChg chg="mod">
          <ac:chgData name="Chan Zhi Wen, Ian" userId="10427a44-90a0-4c20-831c-e237817aaaf3" providerId="ADAL" clId="{15F77283-442C-4256-BBFD-F988EAF70D3F}" dt="2022-08-09T16:53:17.488" v="5020" actId="6549"/>
          <ac:spMkLst>
            <pc:docMk/>
            <pc:sldMk cId="2836746410" sldId="464"/>
            <ac:spMk id="3" creationId="{E6CD1D97-2687-4B15-BF3D-D09058FCEB2F}"/>
          </ac:spMkLst>
        </pc:spChg>
        <pc:spChg chg="add mod">
          <ac:chgData name="Chan Zhi Wen, Ian" userId="10427a44-90a0-4c20-831c-e237817aaaf3" providerId="ADAL" clId="{15F77283-442C-4256-BBFD-F988EAF70D3F}" dt="2022-08-09T16:52:14.937" v="5001" actId="1036"/>
          <ac:spMkLst>
            <pc:docMk/>
            <pc:sldMk cId="2836746410" sldId="464"/>
            <ac:spMk id="16" creationId="{F1269E9A-F130-1CE0-6CAC-AD6893AB829D}"/>
          </ac:spMkLst>
        </pc:spChg>
        <pc:spChg chg="add mod">
          <ac:chgData name="Chan Zhi Wen, Ian" userId="10427a44-90a0-4c20-831c-e237817aaaf3" providerId="ADAL" clId="{15F77283-442C-4256-BBFD-F988EAF70D3F}" dt="2022-08-09T16:52:14.937" v="5001" actId="1036"/>
          <ac:spMkLst>
            <pc:docMk/>
            <pc:sldMk cId="2836746410" sldId="464"/>
            <ac:spMk id="17" creationId="{57AFEC99-6D76-22BE-C29B-45E1C7E73ADA}"/>
          </ac:spMkLst>
        </pc:spChg>
        <pc:picChg chg="add del mod">
          <ac:chgData name="Chan Zhi Wen, Ian" userId="10427a44-90a0-4c20-831c-e237817aaaf3" providerId="ADAL" clId="{15F77283-442C-4256-BBFD-F988EAF70D3F}" dt="2022-08-09T10:31:33.040" v="1269" actId="478"/>
          <ac:picMkLst>
            <pc:docMk/>
            <pc:sldMk cId="2836746410" sldId="464"/>
            <ac:picMk id="6" creationId="{1251C276-6188-982A-E223-BA58A7106245}"/>
          </ac:picMkLst>
        </pc:picChg>
        <pc:picChg chg="add mod">
          <ac:chgData name="Chan Zhi Wen, Ian" userId="10427a44-90a0-4c20-831c-e237817aaaf3" providerId="ADAL" clId="{15F77283-442C-4256-BBFD-F988EAF70D3F}" dt="2022-08-09T16:53:36.055" v="5021" actId="1076"/>
          <ac:picMkLst>
            <pc:docMk/>
            <pc:sldMk cId="2836746410" sldId="464"/>
            <ac:picMk id="8" creationId="{00855E76-271A-9309-9640-9050414AFAF7}"/>
          </ac:picMkLst>
        </pc:picChg>
        <pc:picChg chg="add del mod">
          <ac:chgData name="Chan Zhi Wen, Ian" userId="10427a44-90a0-4c20-831c-e237817aaaf3" providerId="ADAL" clId="{15F77283-442C-4256-BBFD-F988EAF70D3F}" dt="2022-08-09T16:48:53.081" v="4658" actId="478"/>
          <ac:picMkLst>
            <pc:docMk/>
            <pc:sldMk cId="2836746410" sldId="464"/>
            <ac:picMk id="10" creationId="{FD0A8D9A-F828-75C8-4C02-6A4A587BCA95}"/>
          </ac:picMkLst>
        </pc:picChg>
        <pc:picChg chg="add del mod">
          <ac:chgData name="Chan Zhi Wen, Ian" userId="10427a44-90a0-4c20-831c-e237817aaaf3" providerId="ADAL" clId="{15F77283-442C-4256-BBFD-F988EAF70D3F}" dt="2022-08-09T16:48:53.081" v="4658" actId="478"/>
          <ac:picMkLst>
            <pc:docMk/>
            <pc:sldMk cId="2836746410" sldId="464"/>
            <ac:picMk id="12" creationId="{E2E5C127-CA3D-632B-B03F-E8E5AF32BA72}"/>
          </ac:picMkLst>
        </pc:picChg>
        <pc:picChg chg="add mod modCrop">
          <ac:chgData name="Chan Zhi Wen, Ian" userId="10427a44-90a0-4c20-831c-e237817aaaf3" providerId="ADAL" clId="{15F77283-442C-4256-BBFD-F988EAF70D3F}" dt="2022-08-09T16:53:09.376" v="5016" actId="1076"/>
          <ac:picMkLst>
            <pc:docMk/>
            <pc:sldMk cId="2836746410" sldId="464"/>
            <ac:picMk id="14" creationId="{0D127D3B-77DA-970C-5975-1E6EBF96F908}"/>
          </ac:picMkLst>
        </pc:picChg>
        <pc:picChg chg="add mod">
          <ac:chgData name="Chan Zhi Wen, Ian" userId="10427a44-90a0-4c20-831c-e237817aaaf3" providerId="ADAL" clId="{15F77283-442C-4256-BBFD-F988EAF70D3F}" dt="2022-08-09T16:53:15.249" v="5019" actId="1076"/>
          <ac:picMkLst>
            <pc:docMk/>
            <pc:sldMk cId="2836746410" sldId="464"/>
            <ac:picMk id="19" creationId="{0A69EDD7-043F-B7C6-32BB-F4175DD91708}"/>
          </ac:picMkLst>
        </pc:picChg>
        <pc:cxnChg chg="add mod">
          <ac:chgData name="Chan Zhi Wen, Ian" userId="10427a44-90a0-4c20-831c-e237817aaaf3" providerId="ADAL" clId="{15F77283-442C-4256-BBFD-F988EAF70D3F}" dt="2022-08-09T16:55:24.454" v="5153" actId="1037"/>
          <ac:cxnSpMkLst>
            <pc:docMk/>
            <pc:sldMk cId="2836746410" sldId="464"/>
            <ac:cxnSpMk id="21" creationId="{651145ED-1CA6-0E3E-EB9E-B73248852792}"/>
          </ac:cxnSpMkLst>
        </pc:cxnChg>
      </pc:sldChg>
      <pc:sldChg chg="delSp modSp mod">
        <pc:chgData name="Chan Zhi Wen, Ian" userId="10427a44-90a0-4c20-831c-e237817aaaf3" providerId="ADAL" clId="{15F77283-442C-4256-BBFD-F988EAF70D3F}" dt="2022-08-18T02:56:54.101" v="40016" actId="20577"/>
        <pc:sldMkLst>
          <pc:docMk/>
          <pc:sldMk cId="1335533380" sldId="465"/>
        </pc:sldMkLst>
        <pc:spChg chg="mod">
          <ac:chgData name="Chan Zhi Wen, Ian" userId="10427a44-90a0-4c20-831c-e237817aaaf3" providerId="ADAL" clId="{15F77283-442C-4256-BBFD-F988EAF70D3F}" dt="2022-08-18T02:56:54.101" v="40016" actId="20577"/>
          <ac:spMkLst>
            <pc:docMk/>
            <pc:sldMk cId="1335533380" sldId="465"/>
            <ac:spMk id="3" creationId="{E6CD1D97-2687-4B15-BF3D-D09058FCEB2F}"/>
          </ac:spMkLst>
        </pc:spChg>
        <pc:spChg chg="del mod">
          <ac:chgData name="Chan Zhi Wen, Ian" userId="10427a44-90a0-4c20-831c-e237817aaaf3" providerId="ADAL" clId="{15F77283-442C-4256-BBFD-F988EAF70D3F}" dt="2022-08-10T05:10:13.610" v="8808" actId="478"/>
          <ac:spMkLst>
            <pc:docMk/>
            <pc:sldMk cId="1335533380" sldId="465"/>
            <ac:spMk id="6" creationId="{5A31DF2F-336A-8BA2-5362-A837937CB3E6}"/>
          </ac:spMkLst>
        </pc:spChg>
        <pc:spChg chg="del">
          <ac:chgData name="Chan Zhi Wen, Ian" userId="10427a44-90a0-4c20-831c-e237817aaaf3" providerId="ADAL" clId="{15F77283-442C-4256-BBFD-F988EAF70D3F}" dt="2022-08-10T01:09:51.290" v="5627" actId="478"/>
          <ac:spMkLst>
            <pc:docMk/>
            <pc:sldMk cId="1335533380" sldId="465"/>
            <ac:spMk id="7" creationId="{60346142-1812-FBD5-3340-C92119BD8C2C}"/>
          </ac:spMkLst>
        </pc:spChg>
        <pc:picChg chg="del">
          <ac:chgData name="Chan Zhi Wen, Ian" userId="10427a44-90a0-4c20-831c-e237817aaaf3" providerId="ADAL" clId="{15F77283-442C-4256-BBFD-F988EAF70D3F}" dt="2022-08-10T01:09:15.450" v="5621" actId="21"/>
          <ac:picMkLst>
            <pc:docMk/>
            <pc:sldMk cId="1335533380" sldId="465"/>
            <ac:picMk id="10" creationId="{353A24E4-47FD-CD51-D1CC-C130AF6D3723}"/>
          </ac:picMkLst>
        </pc:picChg>
      </pc:sldChg>
      <pc:sldChg chg="addSp delSp modSp mod">
        <pc:chgData name="Chan Zhi Wen, Ian" userId="10427a44-90a0-4c20-831c-e237817aaaf3" providerId="ADAL" clId="{15F77283-442C-4256-BBFD-F988EAF70D3F}" dt="2022-08-10T16:48:17.976" v="21907" actId="1038"/>
        <pc:sldMkLst>
          <pc:docMk/>
          <pc:sldMk cId="3202126779" sldId="466"/>
        </pc:sldMkLst>
        <pc:spChg chg="mod">
          <ac:chgData name="Chan Zhi Wen, Ian" userId="10427a44-90a0-4c20-831c-e237817aaaf3" providerId="ADAL" clId="{15F77283-442C-4256-BBFD-F988EAF70D3F}" dt="2022-08-10T08:27:08.832" v="13460" actId="20577"/>
          <ac:spMkLst>
            <pc:docMk/>
            <pc:sldMk cId="3202126779" sldId="466"/>
            <ac:spMk id="2" creationId="{FCF73F3D-7CBD-46D3-AD51-D6E4EA1B7A38}"/>
          </ac:spMkLst>
        </pc:spChg>
        <pc:spChg chg="mod">
          <ac:chgData name="Chan Zhi Wen, Ian" userId="10427a44-90a0-4c20-831c-e237817aaaf3" providerId="ADAL" clId="{15F77283-442C-4256-BBFD-F988EAF70D3F}" dt="2022-08-10T14:34:28.855" v="15866" actId="404"/>
          <ac:spMkLst>
            <pc:docMk/>
            <pc:sldMk cId="3202126779" sldId="466"/>
            <ac:spMk id="3" creationId="{E6CD1D97-2687-4B15-BF3D-D09058FCEB2F}"/>
          </ac:spMkLst>
        </pc:spChg>
        <pc:spChg chg="add del mod">
          <ac:chgData name="Chan Zhi Wen, Ian" userId="10427a44-90a0-4c20-831c-e237817aaaf3" providerId="ADAL" clId="{15F77283-442C-4256-BBFD-F988EAF70D3F}" dt="2022-08-10T07:52:19.237" v="11848" actId="478"/>
          <ac:spMkLst>
            <pc:docMk/>
            <pc:sldMk cId="3202126779" sldId="466"/>
            <ac:spMk id="7" creationId="{0F55C5E4-F3A1-A95E-4370-395DA7DCBB32}"/>
          </ac:spMkLst>
        </pc:spChg>
        <pc:spChg chg="add mod">
          <ac:chgData name="Chan Zhi Wen, Ian" userId="10427a44-90a0-4c20-831c-e237817aaaf3" providerId="ADAL" clId="{15F77283-442C-4256-BBFD-F988EAF70D3F}" dt="2022-08-10T16:48:17.976" v="21907" actId="1038"/>
          <ac:spMkLst>
            <pc:docMk/>
            <pc:sldMk cId="3202126779" sldId="466"/>
            <ac:spMk id="7" creationId="{5D202227-1CD5-20F0-33A2-B1131618FF36}"/>
          </ac:spMkLst>
        </pc:spChg>
        <pc:spChg chg="del">
          <ac:chgData name="Chan Zhi Wen, Ian" userId="10427a44-90a0-4c20-831c-e237817aaaf3" providerId="ADAL" clId="{15F77283-442C-4256-BBFD-F988EAF70D3F}" dt="2022-08-10T05:56:41.664" v="9449" actId="21"/>
          <ac:spMkLst>
            <pc:docMk/>
            <pc:sldMk cId="3202126779" sldId="466"/>
            <ac:spMk id="8" creationId="{61895A81-2C97-3D6E-2AAD-B8F576317D17}"/>
          </ac:spMkLst>
        </pc:spChg>
        <pc:spChg chg="add del mod">
          <ac:chgData name="Chan Zhi Wen, Ian" userId="10427a44-90a0-4c20-831c-e237817aaaf3" providerId="ADAL" clId="{15F77283-442C-4256-BBFD-F988EAF70D3F}" dt="2022-08-10T07:52:19.237" v="11848" actId="478"/>
          <ac:spMkLst>
            <pc:docMk/>
            <pc:sldMk cId="3202126779" sldId="466"/>
            <ac:spMk id="9" creationId="{BED3358C-0DA1-1B3B-F63D-1F63CF9F748A}"/>
          </ac:spMkLst>
        </pc:spChg>
        <pc:spChg chg="mod">
          <ac:chgData name="Chan Zhi Wen, Ian" userId="10427a44-90a0-4c20-831c-e237817aaaf3" providerId="ADAL" clId="{15F77283-442C-4256-BBFD-F988EAF70D3F}" dt="2022-08-10T14:52:07.595" v="16101" actId="20577"/>
          <ac:spMkLst>
            <pc:docMk/>
            <pc:sldMk cId="3202126779" sldId="466"/>
            <ac:spMk id="10" creationId="{16401542-37EB-C709-730D-B2FB09E35F46}"/>
          </ac:spMkLst>
        </pc:spChg>
        <pc:spChg chg="del">
          <ac:chgData name="Chan Zhi Wen, Ian" userId="10427a44-90a0-4c20-831c-e237817aaaf3" providerId="ADAL" clId="{15F77283-442C-4256-BBFD-F988EAF70D3F}" dt="2022-08-10T04:47:57.107" v="8597" actId="478"/>
          <ac:spMkLst>
            <pc:docMk/>
            <pc:sldMk cId="3202126779" sldId="466"/>
            <ac:spMk id="11" creationId="{47AD2632-21BB-DFBD-E444-EEA147301781}"/>
          </ac:spMkLst>
        </pc:spChg>
        <pc:picChg chg="add del mod">
          <ac:chgData name="Chan Zhi Wen, Ian" userId="10427a44-90a0-4c20-831c-e237817aaaf3" providerId="ADAL" clId="{15F77283-442C-4256-BBFD-F988EAF70D3F}" dt="2022-08-10T07:52:19.237" v="11848" actId="478"/>
          <ac:picMkLst>
            <pc:docMk/>
            <pc:sldMk cId="3202126779" sldId="466"/>
            <ac:picMk id="6" creationId="{174D1914-E088-7AA4-7744-A44DD702C97B}"/>
          </ac:picMkLst>
        </pc:picChg>
        <pc:picChg chg="add del mod">
          <ac:chgData name="Chan Zhi Wen, Ian" userId="10427a44-90a0-4c20-831c-e237817aaaf3" providerId="ADAL" clId="{15F77283-442C-4256-BBFD-F988EAF70D3F}" dt="2022-08-10T08:19:15.531" v="12950" actId="478"/>
          <ac:picMkLst>
            <pc:docMk/>
            <pc:sldMk cId="3202126779" sldId="466"/>
            <ac:picMk id="6" creationId="{58F14FB6-2771-0827-503D-206F40CAACC8}"/>
          </ac:picMkLst>
        </pc:picChg>
        <pc:cxnChg chg="add mod">
          <ac:chgData name="Chan Zhi Wen, Ian" userId="10427a44-90a0-4c20-831c-e237817aaaf3" providerId="ADAL" clId="{15F77283-442C-4256-BBFD-F988EAF70D3F}" dt="2022-08-10T14:34:32.712" v="15867" actId="14100"/>
          <ac:cxnSpMkLst>
            <pc:docMk/>
            <pc:sldMk cId="3202126779" sldId="466"/>
            <ac:cxnSpMk id="8" creationId="{D70FC9DC-418C-047F-3663-7AC3BDF5B25C}"/>
          </ac:cxnSpMkLst>
        </pc:cxnChg>
        <pc:cxnChg chg="add del mod">
          <ac:chgData name="Chan Zhi Wen, Ian" userId="10427a44-90a0-4c20-831c-e237817aaaf3" providerId="ADAL" clId="{15F77283-442C-4256-BBFD-F988EAF70D3F}" dt="2022-08-10T07:52:19.237" v="11848" actId="478"/>
          <ac:cxnSpMkLst>
            <pc:docMk/>
            <pc:sldMk cId="3202126779" sldId="466"/>
            <ac:cxnSpMk id="11" creationId="{15C09CC4-0E93-06E7-C2A9-107E5EA15881}"/>
          </ac:cxnSpMkLst>
        </pc:cxnChg>
      </pc:sldChg>
      <pc:sldChg chg="addSp delSp modSp mod">
        <pc:chgData name="Chan Zhi Wen, Ian" userId="10427a44-90a0-4c20-831c-e237817aaaf3" providerId="ADAL" clId="{15F77283-442C-4256-BBFD-F988EAF70D3F}" dt="2022-08-11T07:15:19.773" v="24852" actId="1035"/>
        <pc:sldMkLst>
          <pc:docMk/>
          <pc:sldMk cId="4182204636" sldId="467"/>
        </pc:sldMkLst>
        <pc:spChg chg="mod">
          <ac:chgData name="Chan Zhi Wen, Ian" userId="10427a44-90a0-4c20-831c-e237817aaaf3" providerId="ADAL" clId="{15F77283-442C-4256-BBFD-F988EAF70D3F}" dt="2022-08-10T08:27:12.673" v="13463" actId="20577"/>
          <ac:spMkLst>
            <pc:docMk/>
            <pc:sldMk cId="4182204636" sldId="467"/>
            <ac:spMk id="2" creationId="{FCF73F3D-7CBD-46D3-AD51-D6E4EA1B7A38}"/>
          </ac:spMkLst>
        </pc:spChg>
        <pc:spChg chg="mod">
          <ac:chgData name="Chan Zhi Wen, Ian" userId="10427a44-90a0-4c20-831c-e237817aaaf3" providerId="ADAL" clId="{15F77283-442C-4256-BBFD-F988EAF70D3F}" dt="2022-08-10T14:35:12.020" v="15882" actId="2711"/>
          <ac:spMkLst>
            <pc:docMk/>
            <pc:sldMk cId="4182204636" sldId="467"/>
            <ac:spMk id="3" creationId="{E6CD1D97-2687-4B15-BF3D-D09058FCEB2F}"/>
          </ac:spMkLst>
        </pc:spChg>
        <pc:picChg chg="add del mod">
          <ac:chgData name="Chan Zhi Wen, Ian" userId="10427a44-90a0-4c20-831c-e237817aaaf3" providerId="ADAL" clId="{15F77283-442C-4256-BBFD-F988EAF70D3F}" dt="2022-08-11T07:14:26.466" v="24807" actId="478"/>
          <ac:picMkLst>
            <pc:docMk/>
            <pc:sldMk cId="4182204636" sldId="467"/>
            <ac:picMk id="5" creationId="{69C35094-AD3E-E986-72F4-633A5E62DE2B}"/>
          </ac:picMkLst>
        </pc:picChg>
        <pc:picChg chg="add del mod">
          <ac:chgData name="Chan Zhi Wen, Ian" userId="10427a44-90a0-4c20-831c-e237817aaaf3" providerId="ADAL" clId="{15F77283-442C-4256-BBFD-F988EAF70D3F}" dt="2022-08-11T07:14:50.828" v="24810" actId="478"/>
          <ac:picMkLst>
            <pc:docMk/>
            <pc:sldMk cId="4182204636" sldId="467"/>
            <ac:picMk id="7" creationId="{1BC51108-D9EE-A5B1-5095-5C6FB724AE8E}"/>
          </ac:picMkLst>
        </pc:picChg>
        <pc:picChg chg="add mod">
          <ac:chgData name="Chan Zhi Wen, Ian" userId="10427a44-90a0-4c20-831c-e237817aaaf3" providerId="ADAL" clId="{15F77283-442C-4256-BBFD-F988EAF70D3F}" dt="2022-08-11T07:14:48.989" v="24809" actId="1076"/>
          <ac:picMkLst>
            <pc:docMk/>
            <pc:sldMk cId="4182204636" sldId="467"/>
            <ac:picMk id="9" creationId="{9086A2A3-B61B-B4ED-E435-4D8A575C37DF}"/>
          </ac:picMkLst>
        </pc:picChg>
        <pc:picChg chg="add mod">
          <ac:chgData name="Chan Zhi Wen, Ian" userId="10427a44-90a0-4c20-831c-e237817aaaf3" providerId="ADAL" clId="{15F77283-442C-4256-BBFD-F988EAF70D3F}" dt="2022-08-11T07:15:19.773" v="24852" actId="1035"/>
          <ac:picMkLst>
            <pc:docMk/>
            <pc:sldMk cId="4182204636" sldId="467"/>
            <ac:picMk id="11" creationId="{4343A377-9CAA-7B98-691D-95CF0A0EC94F}"/>
          </ac:picMkLst>
        </pc:picChg>
      </pc:sldChg>
      <pc:sldChg chg="addSp modSp mod ord">
        <pc:chgData name="Chan Zhi Wen, Ian" userId="10427a44-90a0-4c20-831c-e237817aaaf3" providerId="ADAL" clId="{15F77283-442C-4256-BBFD-F988EAF70D3F}" dt="2022-08-10T14:33:47.387" v="15857" actId="1038"/>
        <pc:sldMkLst>
          <pc:docMk/>
          <pc:sldMk cId="2173335451" sldId="468"/>
        </pc:sldMkLst>
        <pc:spChg chg="mod">
          <ac:chgData name="Chan Zhi Wen, Ian" userId="10427a44-90a0-4c20-831c-e237817aaaf3" providerId="ADAL" clId="{15F77283-442C-4256-BBFD-F988EAF70D3F}" dt="2022-08-10T14:33:21.603" v="15826" actId="404"/>
          <ac:spMkLst>
            <pc:docMk/>
            <pc:sldMk cId="2173335451" sldId="468"/>
            <ac:spMk id="3" creationId="{E6CD1D97-2687-4B15-BF3D-D09058FCEB2F}"/>
          </ac:spMkLst>
        </pc:spChg>
        <pc:spChg chg="add mod">
          <ac:chgData name="Chan Zhi Wen, Ian" userId="10427a44-90a0-4c20-831c-e237817aaaf3" providerId="ADAL" clId="{15F77283-442C-4256-BBFD-F988EAF70D3F}" dt="2022-08-10T05:58:30.452" v="9478" actId="1038"/>
          <ac:spMkLst>
            <pc:docMk/>
            <pc:sldMk cId="2173335451" sldId="468"/>
            <ac:spMk id="4" creationId="{BA4927EC-C9DD-1B4C-5C80-77F86EDA3390}"/>
          </ac:spMkLst>
        </pc:spChg>
        <pc:spChg chg="add mod">
          <ac:chgData name="Chan Zhi Wen, Ian" userId="10427a44-90a0-4c20-831c-e237817aaaf3" providerId="ADAL" clId="{15F77283-442C-4256-BBFD-F988EAF70D3F}" dt="2022-08-10T14:33:33.843" v="15828" actId="1076"/>
          <ac:spMkLst>
            <pc:docMk/>
            <pc:sldMk cId="2173335451" sldId="468"/>
            <ac:spMk id="6" creationId="{FAFEEDC9-26F9-46EF-45E7-1CF4756B5B9B}"/>
          </ac:spMkLst>
        </pc:spChg>
        <pc:spChg chg="add mod">
          <ac:chgData name="Chan Zhi Wen, Ian" userId="10427a44-90a0-4c20-831c-e237817aaaf3" providerId="ADAL" clId="{15F77283-442C-4256-BBFD-F988EAF70D3F}" dt="2022-08-10T14:33:47.387" v="15857" actId="1038"/>
          <ac:spMkLst>
            <pc:docMk/>
            <pc:sldMk cId="2173335451" sldId="468"/>
            <ac:spMk id="9" creationId="{46A435A3-0FA0-9845-3040-C8CD9168D14A}"/>
          </ac:spMkLst>
        </pc:spChg>
        <pc:cxnChg chg="add mod">
          <ac:chgData name="Chan Zhi Wen, Ian" userId="10427a44-90a0-4c20-831c-e237817aaaf3" providerId="ADAL" clId="{15F77283-442C-4256-BBFD-F988EAF70D3F}" dt="2022-08-10T14:33:31.899" v="15827" actId="1076"/>
          <ac:cxnSpMkLst>
            <pc:docMk/>
            <pc:sldMk cId="2173335451" sldId="468"/>
            <ac:cxnSpMk id="8" creationId="{E366F954-94FA-A394-5868-0AC961E720DA}"/>
          </ac:cxnSpMkLst>
        </pc:cxnChg>
        <pc:cxnChg chg="add mod">
          <ac:chgData name="Chan Zhi Wen, Ian" userId="10427a44-90a0-4c20-831c-e237817aaaf3" providerId="ADAL" clId="{15F77283-442C-4256-BBFD-F988EAF70D3F}" dt="2022-08-10T14:33:35.893" v="15829" actId="1076"/>
          <ac:cxnSpMkLst>
            <pc:docMk/>
            <pc:sldMk cId="2173335451" sldId="468"/>
            <ac:cxnSpMk id="10" creationId="{898894E8-8EB1-BC4B-3024-FD92D724429D}"/>
          </ac:cxnSpMkLst>
        </pc:cxnChg>
      </pc:sldChg>
      <pc:sldChg chg="modSp add mod ord">
        <pc:chgData name="Chan Zhi Wen, Ian" userId="10427a44-90a0-4c20-831c-e237817aaaf3" providerId="ADAL" clId="{15F77283-442C-4256-BBFD-F988EAF70D3F}" dt="2022-08-09T09:12:15.524" v="1175"/>
        <pc:sldMkLst>
          <pc:docMk/>
          <pc:sldMk cId="2353792478" sldId="469"/>
        </pc:sldMkLst>
        <pc:spChg chg="mod">
          <ac:chgData name="Chan Zhi Wen, Ian" userId="10427a44-90a0-4c20-831c-e237817aaaf3" providerId="ADAL" clId="{15F77283-442C-4256-BBFD-F988EAF70D3F}" dt="2022-08-09T08:38:21.734" v="761" actId="20577"/>
          <ac:spMkLst>
            <pc:docMk/>
            <pc:sldMk cId="2353792478" sldId="469"/>
            <ac:spMk id="2" creationId="{63D0D704-AC16-4E9C-85E5-2F85FA028E67}"/>
          </ac:spMkLst>
        </pc:spChg>
      </pc:sldChg>
      <pc:sldChg chg="addSp delSp modSp add mod ord modShow">
        <pc:chgData name="Chan Zhi Wen, Ian" userId="10427a44-90a0-4c20-831c-e237817aaaf3" providerId="ADAL" clId="{15F77283-442C-4256-BBFD-F988EAF70D3F}" dt="2022-08-09T09:00:18.480" v="1171" actId="20577"/>
        <pc:sldMkLst>
          <pc:docMk/>
          <pc:sldMk cId="2056042500" sldId="470"/>
        </pc:sldMkLst>
        <pc:spChg chg="mod">
          <ac:chgData name="Chan Zhi Wen, Ian" userId="10427a44-90a0-4c20-831c-e237817aaaf3" providerId="ADAL" clId="{15F77283-442C-4256-BBFD-F988EAF70D3F}" dt="2022-08-09T08:38:44.012" v="779" actId="20577"/>
          <ac:spMkLst>
            <pc:docMk/>
            <pc:sldMk cId="2056042500" sldId="470"/>
            <ac:spMk id="2" creationId="{FCF73F3D-7CBD-46D3-AD51-D6E4EA1B7A38}"/>
          </ac:spMkLst>
        </pc:spChg>
        <pc:spChg chg="mod">
          <ac:chgData name="Chan Zhi Wen, Ian" userId="10427a44-90a0-4c20-831c-e237817aaaf3" providerId="ADAL" clId="{15F77283-442C-4256-BBFD-F988EAF70D3F}" dt="2022-08-09T09:00:13.352" v="1153" actId="20577"/>
          <ac:spMkLst>
            <pc:docMk/>
            <pc:sldMk cId="2056042500" sldId="470"/>
            <ac:spMk id="3" creationId="{E6CD1D97-2687-4B15-BF3D-D09058FCEB2F}"/>
          </ac:spMkLst>
        </pc:spChg>
        <pc:spChg chg="add mod">
          <ac:chgData name="Chan Zhi Wen, Ian" userId="10427a44-90a0-4c20-831c-e237817aaaf3" providerId="ADAL" clId="{15F77283-442C-4256-BBFD-F988EAF70D3F}" dt="2022-08-09T08:41:10.780" v="974" actId="20577"/>
          <ac:spMkLst>
            <pc:docMk/>
            <pc:sldMk cId="2056042500" sldId="470"/>
            <ac:spMk id="8" creationId="{EE956F6B-8A7A-8D64-9EB5-DB79661B3C43}"/>
          </ac:spMkLst>
        </pc:spChg>
        <pc:spChg chg="add mod">
          <ac:chgData name="Chan Zhi Wen, Ian" userId="10427a44-90a0-4c20-831c-e237817aaaf3" providerId="ADAL" clId="{15F77283-442C-4256-BBFD-F988EAF70D3F}" dt="2022-08-09T09:00:18.480" v="1171" actId="20577"/>
          <ac:spMkLst>
            <pc:docMk/>
            <pc:sldMk cId="2056042500" sldId="470"/>
            <ac:spMk id="9" creationId="{FB685873-F2E7-5FE1-F369-7A8D709B253B}"/>
          </ac:spMkLst>
        </pc:spChg>
        <pc:picChg chg="add mod">
          <ac:chgData name="Chan Zhi Wen, Ian" userId="10427a44-90a0-4c20-831c-e237817aaaf3" providerId="ADAL" clId="{15F77283-442C-4256-BBFD-F988EAF70D3F}" dt="2022-08-09T08:40:07.101" v="846" actId="1076"/>
          <ac:picMkLst>
            <pc:docMk/>
            <pc:sldMk cId="2056042500" sldId="470"/>
            <ac:picMk id="4" creationId="{C04F69B0-E18B-C379-A9A4-0C490C17923D}"/>
          </ac:picMkLst>
        </pc:picChg>
        <pc:picChg chg="del">
          <ac:chgData name="Chan Zhi Wen, Ian" userId="10427a44-90a0-4c20-831c-e237817aaaf3" providerId="ADAL" clId="{15F77283-442C-4256-BBFD-F988EAF70D3F}" dt="2022-08-09T08:38:51.513" v="781" actId="478"/>
          <ac:picMkLst>
            <pc:docMk/>
            <pc:sldMk cId="2056042500" sldId="470"/>
            <ac:picMk id="6" creationId="{3C080392-C056-F10D-43FB-9066F09C1981}"/>
          </ac:picMkLst>
        </pc:picChg>
        <pc:picChg chg="add mod">
          <ac:chgData name="Chan Zhi Wen, Ian" userId="10427a44-90a0-4c20-831c-e237817aaaf3" providerId="ADAL" clId="{15F77283-442C-4256-BBFD-F988EAF70D3F}" dt="2022-08-09T08:40:07.101" v="846" actId="1076"/>
          <ac:picMkLst>
            <pc:docMk/>
            <pc:sldMk cId="2056042500" sldId="470"/>
            <ac:picMk id="7" creationId="{311D9CEE-0685-135A-E57F-7DCD91A85D50}"/>
          </ac:picMkLst>
        </pc:picChg>
        <pc:picChg chg="add mod">
          <ac:chgData name="Chan Zhi Wen, Ian" userId="10427a44-90a0-4c20-831c-e237817aaaf3" providerId="ADAL" clId="{15F77283-442C-4256-BBFD-F988EAF70D3F}" dt="2022-08-09T08:40:07.101" v="846" actId="1076"/>
          <ac:picMkLst>
            <pc:docMk/>
            <pc:sldMk cId="2056042500" sldId="470"/>
            <ac:picMk id="2050" creationId="{FC0DBF03-6235-FD1E-0B63-0847334F8786}"/>
          </ac:picMkLst>
        </pc:picChg>
      </pc:sldChg>
      <pc:sldChg chg="delSp modSp add mod">
        <pc:chgData name="Chan Zhi Wen, Ian" userId="10427a44-90a0-4c20-831c-e237817aaaf3" providerId="ADAL" clId="{15F77283-442C-4256-BBFD-F988EAF70D3F}" dt="2022-08-09T09:00:00.906" v="1131" actId="20577"/>
        <pc:sldMkLst>
          <pc:docMk/>
          <pc:sldMk cId="2083956113" sldId="471"/>
        </pc:sldMkLst>
        <pc:spChg chg="mod">
          <ac:chgData name="Chan Zhi Wen, Ian" userId="10427a44-90a0-4c20-831c-e237817aaaf3" providerId="ADAL" clId="{15F77283-442C-4256-BBFD-F988EAF70D3F}" dt="2022-08-09T08:59:55.511" v="1113" actId="20577"/>
          <ac:spMkLst>
            <pc:docMk/>
            <pc:sldMk cId="2083956113" sldId="471"/>
            <ac:spMk id="3" creationId="{E6CD1D97-2687-4B15-BF3D-D09058FCEB2F}"/>
          </ac:spMkLst>
        </pc:spChg>
        <pc:spChg chg="del">
          <ac:chgData name="Chan Zhi Wen, Ian" userId="10427a44-90a0-4c20-831c-e237817aaaf3" providerId="ADAL" clId="{15F77283-442C-4256-BBFD-F988EAF70D3F}" dt="2022-08-09T08:59:09.811" v="1040" actId="478"/>
          <ac:spMkLst>
            <pc:docMk/>
            <pc:sldMk cId="2083956113" sldId="471"/>
            <ac:spMk id="8" creationId="{EE956F6B-8A7A-8D64-9EB5-DB79661B3C43}"/>
          </ac:spMkLst>
        </pc:spChg>
        <pc:spChg chg="mod">
          <ac:chgData name="Chan Zhi Wen, Ian" userId="10427a44-90a0-4c20-831c-e237817aaaf3" providerId="ADAL" clId="{15F77283-442C-4256-BBFD-F988EAF70D3F}" dt="2022-08-09T09:00:00.906" v="1131" actId="20577"/>
          <ac:spMkLst>
            <pc:docMk/>
            <pc:sldMk cId="2083956113" sldId="471"/>
            <ac:spMk id="9" creationId="{FB685873-F2E7-5FE1-F369-7A8D709B253B}"/>
          </ac:spMkLst>
        </pc:spChg>
        <pc:picChg chg="mod">
          <ac:chgData name="Chan Zhi Wen, Ian" userId="10427a44-90a0-4c20-831c-e237817aaaf3" providerId="ADAL" clId="{15F77283-442C-4256-BBFD-F988EAF70D3F}" dt="2022-08-09T08:59:20.488" v="1088" actId="1038"/>
          <ac:picMkLst>
            <pc:docMk/>
            <pc:sldMk cId="2083956113" sldId="471"/>
            <ac:picMk id="4" creationId="{C04F69B0-E18B-C379-A9A4-0C490C17923D}"/>
          </ac:picMkLst>
        </pc:picChg>
        <pc:picChg chg="mod">
          <ac:chgData name="Chan Zhi Wen, Ian" userId="10427a44-90a0-4c20-831c-e237817aaaf3" providerId="ADAL" clId="{15F77283-442C-4256-BBFD-F988EAF70D3F}" dt="2022-08-09T08:59:20.488" v="1088" actId="1038"/>
          <ac:picMkLst>
            <pc:docMk/>
            <pc:sldMk cId="2083956113" sldId="471"/>
            <ac:picMk id="7" creationId="{311D9CEE-0685-135A-E57F-7DCD91A85D50}"/>
          </ac:picMkLst>
        </pc:picChg>
        <pc:picChg chg="del">
          <ac:chgData name="Chan Zhi Wen, Ian" userId="10427a44-90a0-4c20-831c-e237817aaaf3" providerId="ADAL" clId="{15F77283-442C-4256-BBFD-F988EAF70D3F}" dt="2022-08-09T08:59:09.811" v="1040" actId="478"/>
          <ac:picMkLst>
            <pc:docMk/>
            <pc:sldMk cId="2083956113" sldId="471"/>
            <ac:picMk id="2050" creationId="{FC0DBF03-6235-FD1E-0B63-0847334F8786}"/>
          </ac:picMkLst>
        </pc:picChg>
      </pc:sldChg>
      <pc:sldChg chg="addSp modSp new mod">
        <pc:chgData name="Chan Zhi Wen, Ian" userId="10427a44-90a0-4c20-831c-e237817aaaf3" providerId="ADAL" clId="{15F77283-442C-4256-BBFD-F988EAF70D3F}" dt="2022-08-11T18:30:20.913" v="38892"/>
        <pc:sldMkLst>
          <pc:docMk/>
          <pc:sldMk cId="1050777595" sldId="472"/>
        </pc:sldMkLst>
        <pc:spChg chg="mod">
          <ac:chgData name="Chan Zhi Wen, Ian" userId="10427a44-90a0-4c20-831c-e237817aaaf3" providerId="ADAL" clId="{15F77283-442C-4256-BBFD-F988EAF70D3F}" dt="2022-08-11T18:10:36.093" v="37586" actId="20577"/>
          <ac:spMkLst>
            <pc:docMk/>
            <pc:sldMk cId="1050777595" sldId="472"/>
            <ac:spMk id="2" creationId="{EBE2549B-3B55-DDD2-EA8D-C31346835CB1}"/>
          </ac:spMkLst>
        </pc:spChg>
        <pc:spChg chg="mod">
          <ac:chgData name="Chan Zhi Wen, Ian" userId="10427a44-90a0-4c20-831c-e237817aaaf3" providerId="ADAL" clId="{15F77283-442C-4256-BBFD-F988EAF70D3F}" dt="2022-08-11T18:02:08.825" v="36623" actId="20577"/>
          <ac:spMkLst>
            <pc:docMk/>
            <pc:sldMk cId="1050777595" sldId="472"/>
            <ac:spMk id="3" creationId="{3D643F25-56C6-43A0-883E-2BCF96ECB66D}"/>
          </ac:spMkLst>
        </pc:spChg>
        <pc:spChg chg="add mod">
          <ac:chgData name="Chan Zhi Wen, Ian" userId="10427a44-90a0-4c20-831c-e237817aaaf3" providerId="ADAL" clId="{15F77283-442C-4256-BBFD-F988EAF70D3F}" dt="2022-08-11T18:30:20.913" v="38892"/>
          <ac:spMkLst>
            <pc:docMk/>
            <pc:sldMk cId="1050777595" sldId="472"/>
            <ac:spMk id="4" creationId="{B77DBAFF-FDDD-AA2D-5BEB-0A81BDF22DC6}"/>
          </ac:spMkLst>
        </pc:spChg>
      </pc:sldChg>
      <pc:sldChg chg="addSp delSp modSp add mod">
        <pc:chgData name="Chan Zhi Wen, Ian" userId="10427a44-90a0-4c20-831c-e237817aaaf3" providerId="ADAL" clId="{15F77283-442C-4256-BBFD-F988EAF70D3F}" dt="2022-08-10T06:18:42.809" v="9622" actId="115"/>
        <pc:sldMkLst>
          <pc:docMk/>
          <pc:sldMk cId="512783493" sldId="473"/>
        </pc:sldMkLst>
        <pc:spChg chg="mod">
          <ac:chgData name="Chan Zhi Wen, Ian" userId="10427a44-90a0-4c20-831c-e237817aaaf3" providerId="ADAL" clId="{15F77283-442C-4256-BBFD-F988EAF70D3F}" dt="2022-08-09T15:41:49.273" v="2870" actId="3064"/>
          <ac:spMkLst>
            <pc:docMk/>
            <pc:sldMk cId="512783493" sldId="473"/>
            <ac:spMk id="2" creationId="{FCF73F3D-7CBD-46D3-AD51-D6E4EA1B7A38}"/>
          </ac:spMkLst>
        </pc:spChg>
        <pc:spChg chg="mod">
          <ac:chgData name="Chan Zhi Wen, Ian" userId="10427a44-90a0-4c20-831c-e237817aaaf3" providerId="ADAL" clId="{15F77283-442C-4256-BBFD-F988EAF70D3F}" dt="2022-08-09T15:41:49.273" v="2870" actId="3064"/>
          <ac:spMkLst>
            <pc:docMk/>
            <pc:sldMk cId="512783493" sldId="473"/>
            <ac:spMk id="3" creationId="{E6CD1D97-2687-4B15-BF3D-D09058FCEB2F}"/>
          </ac:spMkLst>
        </pc:spChg>
        <pc:spChg chg="mod">
          <ac:chgData name="Chan Zhi Wen, Ian" userId="10427a44-90a0-4c20-831c-e237817aaaf3" providerId="ADAL" clId="{15F77283-442C-4256-BBFD-F988EAF70D3F}" dt="2022-08-09T15:41:49.273" v="2870" actId="3064"/>
          <ac:spMkLst>
            <pc:docMk/>
            <pc:sldMk cId="512783493" sldId="473"/>
            <ac:spMk id="5" creationId="{BFCBBBBF-EF3C-4A25-9C0B-86A634D46223}"/>
          </ac:spMkLst>
        </pc:spChg>
        <pc:spChg chg="del">
          <ac:chgData name="Chan Zhi Wen, Ian" userId="10427a44-90a0-4c20-831c-e237817aaaf3" providerId="ADAL" clId="{15F77283-442C-4256-BBFD-F988EAF70D3F}" dt="2022-08-09T11:07:31.027" v="1455" actId="478"/>
          <ac:spMkLst>
            <pc:docMk/>
            <pc:sldMk cId="512783493" sldId="473"/>
            <ac:spMk id="6" creationId="{5A31DF2F-336A-8BA2-5362-A837937CB3E6}"/>
          </ac:spMkLst>
        </pc:spChg>
        <pc:spChg chg="del">
          <ac:chgData name="Chan Zhi Wen, Ian" userId="10427a44-90a0-4c20-831c-e237817aaaf3" providerId="ADAL" clId="{15F77283-442C-4256-BBFD-F988EAF70D3F}" dt="2022-08-09T11:07:31.027" v="1455" actId="478"/>
          <ac:spMkLst>
            <pc:docMk/>
            <pc:sldMk cId="512783493" sldId="473"/>
            <ac:spMk id="7" creationId="{60346142-1812-FBD5-3340-C92119BD8C2C}"/>
          </ac:spMkLst>
        </pc:spChg>
        <pc:spChg chg="add mod">
          <ac:chgData name="Chan Zhi Wen, Ian" userId="10427a44-90a0-4c20-831c-e237817aaaf3" providerId="ADAL" clId="{15F77283-442C-4256-BBFD-F988EAF70D3F}" dt="2022-08-09T15:41:49.273" v="2870" actId="3064"/>
          <ac:spMkLst>
            <pc:docMk/>
            <pc:sldMk cId="512783493" sldId="473"/>
            <ac:spMk id="9" creationId="{E514529F-3142-9C20-A9CC-38FB261DACE0}"/>
          </ac:spMkLst>
        </pc:spChg>
        <pc:spChg chg="add mod">
          <ac:chgData name="Chan Zhi Wen, Ian" userId="10427a44-90a0-4c20-831c-e237817aaaf3" providerId="ADAL" clId="{15F77283-442C-4256-BBFD-F988EAF70D3F}" dt="2022-08-10T06:18:06.325" v="9603" actId="114"/>
          <ac:spMkLst>
            <pc:docMk/>
            <pc:sldMk cId="512783493" sldId="473"/>
            <ac:spMk id="11" creationId="{F444BD87-63E5-B196-1348-6775239A6156}"/>
          </ac:spMkLst>
        </pc:spChg>
        <pc:spChg chg="add mod">
          <ac:chgData name="Chan Zhi Wen, Ian" userId="10427a44-90a0-4c20-831c-e237817aaaf3" providerId="ADAL" clId="{15F77283-442C-4256-BBFD-F988EAF70D3F}" dt="2022-08-09T15:43:14.827" v="2913" actId="1036"/>
          <ac:spMkLst>
            <pc:docMk/>
            <pc:sldMk cId="512783493" sldId="473"/>
            <ac:spMk id="14" creationId="{F34023B5-6B7A-B745-8088-8E5B389BE745}"/>
          </ac:spMkLst>
        </pc:spChg>
        <pc:spChg chg="add mod">
          <ac:chgData name="Chan Zhi Wen, Ian" userId="10427a44-90a0-4c20-831c-e237817aaaf3" providerId="ADAL" clId="{15F77283-442C-4256-BBFD-F988EAF70D3F}" dt="2022-08-10T06:18:29.857" v="9613" actId="1036"/>
          <ac:spMkLst>
            <pc:docMk/>
            <pc:sldMk cId="512783493" sldId="473"/>
            <ac:spMk id="18" creationId="{6FDA43F8-33C4-BD9A-1FBC-44A3D55574C0}"/>
          </ac:spMkLst>
        </pc:spChg>
        <pc:spChg chg="add mod">
          <ac:chgData name="Chan Zhi Wen, Ian" userId="10427a44-90a0-4c20-831c-e237817aaaf3" providerId="ADAL" clId="{15F77283-442C-4256-BBFD-F988EAF70D3F}" dt="2022-08-10T06:18:35.811" v="9620" actId="1036"/>
          <ac:spMkLst>
            <pc:docMk/>
            <pc:sldMk cId="512783493" sldId="473"/>
            <ac:spMk id="23" creationId="{A4A4B116-069D-1654-5B8B-3341E5713DA1}"/>
          </ac:spMkLst>
        </pc:spChg>
        <pc:spChg chg="add mod">
          <ac:chgData name="Chan Zhi Wen, Ian" userId="10427a44-90a0-4c20-831c-e237817aaaf3" providerId="ADAL" clId="{15F77283-442C-4256-BBFD-F988EAF70D3F}" dt="2022-08-10T06:18:35.811" v="9620" actId="1036"/>
          <ac:spMkLst>
            <pc:docMk/>
            <pc:sldMk cId="512783493" sldId="473"/>
            <ac:spMk id="24" creationId="{7295932C-2A03-1164-2B6F-B5158BD77B29}"/>
          </ac:spMkLst>
        </pc:spChg>
        <pc:spChg chg="add mod">
          <ac:chgData name="Chan Zhi Wen, Ian" userId="10427a44-90a0-4c20-831c-e237817aaaf3" providerId="ADAL" clId="{15F77283-442C-4256-BBFD-F988EAF70D3F}" dt="2022-08-10T06:18:35.811" v="9620" actId="1036"/>
          <ac:spMkLst>
            <pc:docMk/>
            <pc:sldMk cId="512783493" sldId="473"/>
            <ac:spMk id="25" creationId="{6BA8317E-B126-A10B-A76B-B034D9457B0B}"/>
          </ac:spMkLst>
        </pc:spChg>
        <pc:spChg chg="add mod">
          <ac:chgData name="Chan Zhi Wen, Ian" userId="10427a44-90a0-4c20-831c-e237817aaaf3" providerId="ADAL" clId="{15F77283-442C-4256-BBFD-F988EAF70D3F}" dt="2022-08-09T15:41:49.273" v="2870" actId="3064"/>
          <ac:spMkLst>
            <pc:docMk/>
            <pc:sldMk cId="512783493" sldId="473"/>
            <ac:spMk id="27" creationId="{1170D428-9924-D38C-94D1-6D77C7A543D2}"/>
          </ac:spMkLst>
        </pc:spChg>
        <pc:spChg chg="add mod">
          <ac:chgData name="Chan Zhi Wen, Ian" userId="10427a44-90a0-4c20-831c-e237817aaaf3" providerId="ADAL" clId="{15F77283-442C-4256-BBFD-F988EAF70D3F}" dt="2022-08-09T15:41:49.273" v="2870" actId="3064"/>
          <ac:spMkLst>
            <pc:docMk/>
            <pc:sldMk cId="512783493" sldId="473"/>
            <ac:spMk id="28" creationId="{F68BE03F-6D71-0C15-FE2B-ADDF490C2E1C}"/>
          </ac:spMkLst>
        </pc:spChg>
        <pc:spChg chg="add mod">
          <ac:chgData name="Chan Zhi Wen, Ian" userId="10427a44-90a0-4c20-831c-e237817aaaf3" providerId="ADAL" clId="{15F77283-442C-4256-BBFD-F988EAF70D3F}" dt="2022-08-10T06:18:29.857" v="9613" actId="1036"/>
          <ac:spMkLst>
            <pc:docMk/>
            <pc:sldMk cId="512783493" sldId="473"/>
            <ac:spMk id="31" creationId="{CB03C421-447C-0032-0835-E629CF02E879}"/>
          </ac:spMkLst>
        </pc:spChg>
        <pc:spChg chg="add mod">
          <ac:chgData name="Chan Zhi Wen, Ian" userId="10427a44-90a0-4c20-831c-e237817aaaf3" providerId="ADAL" clId="{15F77283-442C-4256-BBFD-F988EAF70D3F}" dt="2022-08-09T15:41:57.751" v="2872" actId="14100"/>
          <ac:spMkLst>
            <pc:docMk/>
            <pc:sldMk cId="512783493" sldId="473"/>
            <ac:spMk id="32" creationId="{351F91AF-ADF5-D203-7109-6B99709169DB}"/>
          </ac:spMkLst>
        </pc:spChg>
        <pc:spChg chg="add mod">
          <ac:chgData name="Chan Zhi Wen, Ian" userId="10427a44-90a0-4c20-831c-e237817aaaf3" providerId="ADAL" clId="{15F77283-442C-4256-BBFD-F988EAF70D3F}" dt="2022-08-09T15:41:49.273" v="2870" actId="3064"/>
          <ac:spMkLst>
            <pc:docMk/>
            <pc:sldMk cId="512783493" sldId="473"/>
            <ac:spMk id="33" creationId="{66C901EE-B2E7-33C5-141A-0F62F23E26F3}"/>
          </ac:spMkLst>
        </pc:spChg>
        <pc:spChg chg="add mod">
          <ac:chgData name="Chan Zhi Wen, Ian" userId="10427a44-90a0-4c20-831c-e237817aaaf3" providerId="ADAL" clId="{15F77283-442C-4256-BBFD-F988EAF70D3F}" dt="2022-08-09T15:41:49.273" v="2870" actId="3064"/>
          <ac:spMkLst>
            <pc:docMk/>
            <pc:sldMk cId="512783493" sldId="473"/>
            <ac:spMk id="34" creationId="{1F8686C8-1CD5-1388-715F-8888ED9B4692}"/>
          </ac:spMkLst>
        </pc:spChg>
        <pc:spChg chg="add mod">
          <ac:chgData name="Chan Zhi Wen, Ian" userId="10427a44-90a0-4c20-831c-e237817aaaf3" providerId="ADAL" clId="{15F77283-442C-4256-BBFD-F988EAF70D3F}" dt="2022-08-10T06:18:02.955" v="9601" actId="114"/>
          <ac:spMkLst>
            <pc:docMk/>
            <pc:sldMk cId="512783493" sldId="473"/>
            <ac:spMk id="36" creationId="{E6227D0B-F94E-AFAC-F224-AC5190B2864D}"/>
          </ac:spMkLst>
        </pc:spChg>
        <pc:spChg chg="add mod">
          <ac:chgData name="Chan Zhi Wen, Ian" userId="10427a44-90a0-4c20-831c-e237817aaaf3" providerId="ADAL" clId="{15F77283-442C-4256-BBFD-F988EAF70D3F}" dt="2022-08-10T06:18:10.223" v="9605" actId="114"/>
          <ac:spMkLst>
            <pc:docMk/>
            <pc:sldMk cId="512783493" sldId="473"/>
            <ac:spMk id="37" creationId="{8F33662A-873D-5D26-473B-F9C4CF0039EF}"/>
          </ac:spMkLst>
        </pc:spChg>
        <pc:spChg chg="add mod">
          <ac:chgData name="Chan Zhi Wen, Ian" userId="10427a44-90a0-4c20-831c-e237817aaaf3" providerId="ADAL" clId="{15F77283-442C-4256-BBFD-F988EAF70D3F}" dt="2022-08-09T15:41:49.273" v="2870" actId="3064"/>
          <ac:spMkLst>
            <pc:docMk/>
            <pc:sldMk cId="512783493" sldId="473"/>
            <ac:spMk id="38" creationId="{ADA44DA7-C3D5-EC03-60BF-6BC739E0C0FD}"/>
          </ac:spMkLst>
        </pc:spChg>
        <pc:spChg chg="add mod">
          <ac:chgData name="Chan Zhi Wen, Ian" userId="10427a44-90a0-4c20-831c-e237817aaaf3" providerId="ADAL" clId="{15F77283-442C-4256-BBFD-F988EAF70D3F}" dt="2022-08-09T15:41:49.273" v="2870" actId="3064"/>
          <ac:spMkLst>
            <pc:docMk/>
            <pc:sldMk cId="512783493" sldId="473"/>
            <ac:spMk id="39" creationId="{5A1BF8FA-0D7D-B469-BFF1-82D8E1F63E8A}"/>
          </ac:spMkLst>
        </pc:spChg>
        <pc:spChg chg="add mod">
          <ac:chgData name="Chan Zhi Wen, Ian" userId="10427a44-90a0-4c20-831c-e237817aaaf3" providerId="ADAL" clId="{15F77283-442C-4256-BBFD-F988EAF70D3F}" dt="2022-08-09T15:41:49.273" v="2870" actId="3064"/>
          <ac:spMkLst>
            <pc:docMk/>
            <pc:sldMk cId="512783493" sldId="473"/>
            <ac:spMk id="40" creationId="{824E9937-EE39-AA2D-5283-D41769C2DA6A}"/>
          </ac:spMkLst>
        </pc:spChg>
        <pc:spChg chg="add mod">
          <ac:chgData name="Chan Zhi Wen, Ian" userId="10427a44-90a0-4c20-831c-e237817aaaf3" providerId="ADAL" clId="{15F77283-442C-4256-BBFD-F988EAF70D3F}" dt="2022-08-10T06:18:42.809" v="9622" actId="115"/>
          <ac:spMkLst>
            <pc:docMk/>
            <pc:sldMk cId="512783493" sldId="473"/>
            <ac:spMk id="43" creationId="{44ADD41B-CA0C-BC4E-6088-27096E5706B8}"/>
          </ac:spMkLst>
        </pc:spChg>
        <pc:spChg chg="add mod">
          <ac:chgData name="Chan Zhi Wen, Ian" userId="10427a44-90a0-4c20-831c-e237817aaaf3" providerId="ADAL" clId="{15F77283-442C-4256-BBFD-F988EAF70D3F}" dt="2022-08-10T06:18:18.172" v="9607" actId="114"/>
          <ac:spMkLst>
            <pc:docMk/>
            <pc:sldMk cId="512783493" sldId="473"/>
            <ac:spMk id="44" creationId="{3195C0C3-C2C5-5DC8-36FC-7C968E6D1CCE}"/>
          </ac:spMkLst>
        </pc:spChg>
        <pc:spChg chg="add mod">
          <ac:chgData name="Chan Zhi Wen, Ian" userId="10427a44-90a0-4c20-831c-e237817aaaf3" providerId="ADAL" clId="{15F77283-442C-4256-BBFD-F988EAF70D3F}" dt="2022-08-10T06:18:18.172" v="9607" actId="114"/>
          <ac:spMkLst>
            <pc:docMk/>
            <pc:sldMk cId="512783493" sldId="473"/>
            <ac:spMk id="45" creationId="{A9CC091E-7D2C-CDD1-FB26-52028B9E51DA}"/>
          </ac:spMkLst>
        </pc:spChg>
        <pc:spChg chg="add mod">
          <ac:chgData name="Chan Zhi Wen, Ian" userId="10427a44-90a0-4c20-831c-e237817aaaf3" providerId="ADAL" clId="{15F77283-442C-4256-BBFD-F988EAF70D3F}" dt="2022-08-10T06:18:18.172" v="9607" actId="114"/>
          <ac:spMkLst>
            <pc:docMk/>
            <pc:sldMk cId="512783493" sldId="473"/>
            <ac:spMk id="46" creationId="{70F4C290-CFE6-4CF0-AFEF-653379B04566}"/>
          </ac:spMkLst>
        </pc:spChg>
        <pc:spChg chg="add mod">
          <ac:chgData name="Chan Zhi Wen, Ian" userId="10427a44-90a0-4c20-831c-e237817aaaf3" providerId="ADAL" clId="{15F77283-442C-4256-BBFD-F988EAF70D3F}" dt="2022-08-09T15:41:49.273" v="2870" actId="3064"/>
          <ac:spMkLst>
            <pc:docMk/>
            <pc:sldMk cId="512783493" sldId="473"/>
            <ac:spMk id="47" creationId="{2359E90E-D895-B319-1E49-E247F7EEB8DD}"/>
          </ac:spMkLst>
        </pc:spChg>
        <pc:spChg chg="add mod">
          <ac:chgData name="Chan Zhi Wen, Ian" userId="10427a44-90a0-4c20-831c-e237817aaaf3" providerId="ADAL" clId="{15F77283-442C-4256-BBFD-F988EAF70D3F}" dt="2022-08-09T15:41:49.273" v="2870" actId="3064"/>
          <ac:spMkLst>
            <pc:docMk/>
            <pc:sldMk cId="512783493" sldId="473"/>
            <ac:spMk id="49" creationId="{0A4981C9-45CE-9F93-0C52-84432CB11CC4}"/>
          </ac:spMkLst>
        </pc:spChg>
        <pc:spChg chg="add mod">
          <ac:chgData name="Chan Zhi Wen, Ian" userId="10427a44-90a0-4c20-831c-e237817aaaf3" providerId="ADAL" clId="{15F77283-442C-4256-BBFD-F988EAF70D3F}" dt="2022-08-09T15:43:04.150" v="2896" actId="1076"/>
          <ac:spMkLst>
            <pc:docMk/>
            <pc:sldMk cId="512783493" sldId="473"/>
            <ac:spMk id="50" creationId="{4D4C4DBE-9E64-B833-467B-921C90EDCD6C}"/>
          </ac:spMkLst>
        </pc:spChg>
        <pc:picChg chg="add mod">
          <ac:chgData name="Chan Zhi Wen, Ian" userId="10427a44-90a0-4c20-831c-e237817aaaf3" providerId="ADAL" clId="{15F77283-442C-4256-BBFD-F988EAF70D3F}" dt="2022-08-09T15:30:55.997" v="2857" actId="1038"/>
          <ac:picMkLst>
            <pc:docMk/>
            <pc:sldMk cId="512783493" sldId="473"/>
            <ac:picMk id="8" creationId="{76FE946E-0C92-765F-0BF9-050F52C2AE7A}"/>
          </ac:picMkLst>
        </pc:picChg>
        <pc:picChg chg="del">
          <ac:chgData name="Chan Zhi Wen, Ian" userId="10427a44-90a0-4c20-831c-e237817aaaf3" providerId="ADAL" clId="{15F77283-442C-4256-BBFD-F988EAF70D3F}" dt="2022-08-09T11:07:17.977" v="1451" actId="478"/>
          <ac:picMkLst>
            <pc:docMk/>
            <pc:sldMk cId="512783493" sldId="473"/>
            <ac:picMk id="10" creationId="{353A24E4-47FD-CD51-D1CC-C130AF6D3723}"/>
          </ac:picMkLst>
        </pc:picChg>
        <pc:picChg chg="add mod">
          <ac:chgData name="Chan Zhi Wen, Ian" userId="10427a44-90a0-4c20-831c-e237817aaaf3" providerId="ADAL" clId="{15F77283-442C-4256-BBFD-F988EAF70D3F}" dt="2022-08-09T15:30:55.997" v="2857" actId="1038"/>
          <ac:picMkLst>
            <pc:docMk/>
            <pc:sldMk cId="512783493" sldId="473"/>
            <ac:picMk id="17" creationId="{94D2094E-A376-FFDA-25C6-5ABD1C5F9164}"/>
          </ac:picMkLst>
        </pc:picChg>
        <pc:picChg chg="add mod modCrop">
          <ac:chgData name="Chan Zhi Wen, Ian" userId="10427a44-90a0-4c20-831c-e237817aaaf3" providerId="ADAL" clId="{15F77283-442C-4256-BBFD-F988EAF70D3F}" dt="2022-08-09T15:30:55.997" v="2857" actId="1038"/>
          <ac:picMkLst>
            <pc:docMk/>
            <pc:sldMk cId="512783493" sldId="473"/>
            <ac:picMk id="20" creationId="{49C82AE6-250D-EB59-4547-4C93A3B337AC}"/>
          </ac:picMkLst>
        </pc:picChg>
        <pc:picChg chg="add del mod">
          <ac:chgData name="Chan Zhi Wen, Ian" userId="10427a44-90a0-4c20-831c-e237817aaaf3" providerId="ADAL" clId="{15F77283-442C-4256-BBFD-F988EAF70D3F}" dt="2022-08-09T15:30:55.997" v="2857" actId="1038"/>
          <ac:picMkLst>
            <pc:docMk/>
            <pc:sldMk cId="512783493" sldId="473"/>
            <ac:picMk id="22" creationId="{A1BD467B-E863-E496-87AB-3A171B2807A0}"/>
          </ac:picMkLst>
        </pc:picChg>
        <pc:picChg chg="add mod">
          <ac:chgData name="Chan Zhi Wen, Ian" userId="10427a44-90a0-4c20-831c-e237817aaaf3" providerId="ADAL" clId="{15F77283-442C-4256-BBFD-F988EAF70D3F}" dt="2022-08-09T15:30:55.997" v="2857" actId="1038"/>
          <ac:picMkLst>
            <pc:docMk/>
            <pc:sldMk cId="512783493" sldId="473"/>
            <ac:picMk id="30" creationId="{F906FE08-04E2-6C64-5221-B885E3774EB1}"/>
          </ac:picMkLst>
        </pc:picChg>
        <pc:cxnChg chg="add mod ord">
          <ac:chgData name="Chan Zhi Wen, Ian" userId="10427a44-90a0-4c20-831c-e237817aaaf3" providerId="ADAL" clId="{15F77283-442C-4256-BBFD-F988EAF70D3F}" dt="2022-08-09T15:43:08.803" v="2905" actId="1036"/>
          <ac:cxnSpMkLst>
            <pc:docMk/>
            <pc:sldMk cId="512783493" sldId="473"/>
            <ac:cxnSpMk id="13" creationId="{42007B3A-5A37-6DFF-BD2C-F85D4670FA18}"/>
          </ac:cxnSpMkLst>
        </pc:cxnChg>
      </pc:sldChg>
      <pc:sldChg chg="addSp delSp modSp add mod">
        <pc:chgData name="Chan Zhi Wen, Ian" userId="10427a44-90a0-4c20-831c-e237817aaaf3" providerId="ADAL" clId="{15F77283-442C-4256-BBFD-F988EAF70D3F}" dt="2022-08-10T06:46:08.368" v="9970" actId="1036"/>
        <pc:sldMkLst>
          <pc:docMk/>
          <pc:sldMk cId="3983994398" sldId="474"/>
        </pc:sldMkLst>
        <pc:spChg chg="mod">
          <ac:chgData name="Chan Zhi Wen, Ian" userId="10427a44-90a0-4c20-831c-e237817aaaf3" providerId="ADAL" clId="{15F77283-442C-4256-BBFD-F988EAF70D3F}" dt="2022-08-09T16:07:00.839" v="3770" actId="20577"/>
          <ac:spMkLst>
            <pc:docMk/>
            <pc:sldMk cId="3983994398" sldId="474"/>
            <ac:spMk id="2" creationId="{FCF73F3D-7CBD-46D3-AD51-D6E4EA1B7A38}"/>
          </ac:spMkLst>
        </pc:spChg>
        <pc:spChg chg="del mod">
          <ac:chgData name="Chan Zhi Wen, Ian" userId="10427a44-90a0-4c20-831c-e237817aaaf3" providerId="ADAL" clId="{15F77283-442C-4256-BBFD-F988EAF70D3F}" dt="2022-08-09T16:07:19.854" v="3772" actId="478"/>
          <ac:spMkLst>
            <pc:docMk/>
            <pc:sldMk cId="3983994398" sldId="474"/>
            <ac:spMk id="3" creationId="{E6CD1D97-2687-4B15-BF3D-D09058FCEB2F}"/>
          </ac:spMkLst>
        </pc:spChg>
        <pc:spChg chg="add mod">
          <ac:chgData name="Chan Zhi Wen, Ian" userId="10427a44-90a0-4c20-831c-e237817aaaf3" providerId="ADAL" clId="{15F77283-442C-4256-BBFD-F988EAF70D3F}" dt="2022-08-09T16:34:33.385" v="4198" actId="1076"/>
          <ac:spMkLst>
            <pc:docMk/>
            <pc:sldMk cId="3983994398" sldId="474"/>
            <ac:spMk id="4" creationId="{EB25A1EF-CB51-5CFF-FFCB-5D20E7163C28}"/>
          </ac:spMkLst>
        </pc:spChg>
        <pc:spChg chg="add mod">
          <ac:chgData name="Chan Zhi Wen, Ian" userId="10427a44-90a0-4c20-831c-e237817aaaf3" providerId="ADAL" clId="{15F77283-442C-4256-BBFD-F988EAF70D3F}" dt="2022-08-09T16:07:53.617" v="3794" actId="1076"/>
          <ac:spMkLst>
            <pc:docMk/>
            <pc:sldMk cId="3983994398" sldId="474"/>
            <ac:spMk id="6" creationId="{AA600D31-CE3C-61FF-9EF3-C362A20A75AD}"/>
          </ac:spMkLst>
        </pc:spChg>
        <pc:spChg chg="add mod">
          <ac:chgData name="Chan Zhi Wen, Ian" userId="10427a44-90a0-4c20-831c-e237817aaaf3" providerId="ADAL" clId="{15F77283-442C-4256-BBFD-F988EAF70D3F}" dt="2022-08-10T06:45:22.127" v="9876" actId="1036"/>
          <ac:spMkLst>
            <pc:docMk/>
            <pc:sldMk cId="3983994398" sldId="474"/>
            <ac:spMk id="7" creationId="{DBA9A66F-98D6-6CEC-125D-0138D8AF9187}"/>
          </ac:spMkLst>
        </pc:spChg>
        <pc:spChg chg="del">
          <ac:chgData name="Chan Zhi Wen, Ian" userId="10427a44-90a0-4c20-831c-e237817aaaf3" providerId="ADAL" clId="{15F77283-442C-4256-BBFD-F988EAF70D3F}" dt="2022-08-09T15:44:13.473" v="2926" actId="478"/>
          <ac:spMkLst>
            <pc:docMk/>
            <pc:sldMk cId="3983994398" sldId="474"/>
            <ac:spMk id="9" creationId="{E514529F-3142-9C20-A9CC-38FB261DACE0}"/>
          </ac:spMkLst>
        </pc:spChg>
        <pc:spChg chg="add mod">
          <ac:chgData name="Chan Zhi Wen, Ian" userId="10427a44-90a0-4c20-831c-e237817aaaf3" providerId="ADAL" clId="{15F77283-442C-4256-BBFD-F988EAF70D3F}" dt="2022-08-09T16:35:22.551" v="4251" actId="1076"/>
          <ac:spMkLst>
            <pc:docMk/>
            <pc:sldMk cId="3983994398" sldId="474"/>
            <ac:spMk id="10" creationId="{3F727A2F-2C07-BBB1-215E-45A089FC6F1C}"/>
          </ac:spMkLst>
        </pc:spChg>
        <pc:spChg chg="del">
          <ac:chgData name="Chan Zhi Wen, Ian" userId="10427a44-90a0-4c20-831c-e237817aaaf3" providerId="ADAL" clId="{15F77283-442C-4256-BBFD-F988EAF70D3F}" dt="2022-08-09T15:44:13.473" v="2926" actId="478"/>
          <ac:spMkLst>
            <pc:docMk/>
            <pc:sldMk cId="3983994398" sldId="474"/>
            <ac:spMk id="11" creationId="{F444BD87-63E5-B196-1348-6775239A6156}"/>
          </ac:spMkLst>
        </pc:spChg>
        <pc:spChg chg="add mod">
          <ac:chgData name="Chan Zhi Wen, Ian" userId="10427a44-90a0-4c20-831c-e237817aaaf3" providerId="ADAL" clId="{15F77283-442C-4256-BBFD-F988EAF70D3F}" dt="2022-08-10T06:46:08.368" v="9970" actId="1036"/>
          <ac:spMkLst>
            <pc:docMk/>
            <pc:sldMk cId="3983994398" sldId="474"/>
            <ac:spMk id="12" creationId="{FF833AFE-14D2-2B4F-4BC4-AA02EA9BA7E2}"/>
          </ac:spMkLst>
        </pc:spChg>
        <pc:spChg chg="del">
          <ac:chgData name="Chan Zhi Wen, Ian" userId="10427a44-90a0-4c20-831c-e237817aaaf3" providerId="ADAL" clId="{15F77283-442C-4256-BBFD-F988EAF70D3F}" dt="2022-08-09T15:44:13.473" v="2926" actId="478"/>
          <ac:spMkLst>
            <pc:docMk/>
            <pc:sldMk cId="3983994398" sldId="474"/>
            <ac:spMk id="14" creationId="{F34023B5-6B7A-B745-8088-8E5B389BE745}"/>
          </ac:spMkLst>
        </pc:spChg>
        <pc:spChg chg="add mod">
          <ac:chgData name="Chan Zhi Wen, Ian" userId="10427a44-90a0-4c20-831c-e237817aaaf3" providerId="ADAL" clId="{15F77283-442C-4256-BBFD-F988EAF70D3F}" dt="2022-08-09T16:37:03.724" v="4266" actId="1076"/>
          <ac:spMkLst>
            <pc:docMk/>
            <pc:sldMk cId="3983994398" sldId="474"/>
            <ac:spMk id="15" creationId="{ADD89840-446F-31A4-E6DE-6040A9054EFE}"/>
          </ac:spMkLst>
        </pc:spChg>
        <pc:spChg chg="add mod">
          <ac:chgData name="Chan Zhi Wen, Ian" userId="10427a44-90a0-4c20-831c-e237817aaaf3" providerId="ADAL" clId="{15F77283-442C-4256-BBFD-F988EAF70D3F}" dt="2022-08-09T16:41:14.549" v="4445" actId="1037"/>
          <ac:spMkLst>
            <pc:docMk/>
            <pc:sldMk cId="3983994398" sldId="474"/>
            <ac:spMk id="16" creationId="{C878E15E-7B51-5D11-7449-E5A26233FAD0}"/>
          </ac:spMkLst>
        </pc:spChg>
        <pc:spChg chg="del">
          <ac:chgData name="Chan Zhi Wen, Ian" userId="10427a44-90a0-4c20-831c-e237817aaaf3" providerId="ADAL" clId="{15F77283-442C-4256-BBFD-F988EAF70D3F}" dt="2022-08-09T15:44:13.473" v="2926" actId="478"/>
          <ac:spMkLst>
            <pc:docMk/>
            <pc:sldMk cId="3983994398" sldId="474"/>
            <ac:spMk id="18" creationId="{6FDA43F8-33C4-BD9A-1FBC-44A3D55574C0}"/>
          </ac:spMkLst>
        </pc:spChg>
        <pc:spChg chg="add mod">
          <ac:chgData name="Chan Zhi Wen, Ian" userId="10427a44-90a0-4c20-831c-e237817aaaf3" providerId="ADAL" clId="{15F77283-442C-4256-BBFD-F988EAF70D3F}" dt="2022-08-09T16:37:42.665" v="4275" actId="1076"/>
          <ac:spMkLst>
            <pc:docMk/>
            <pc:sldMk cId="3983994398" sldId="474"/>
            <ac:spMk id="19" creationId="{8196A296-ABA2-47FB-9CF1-62DF794F9430}"/>
          </ac:spMkLst>
        </pc:spChg>
        <pc:spChg chg="add mod">
          <ac:chgData name="Chan Zhi Wen, Ian" userId="10427a44-90a0-4c20-831c-e237817aaaf3" providerId="ADAL" clId="{15F77283-442C-4256-BBFD-F988EAF70D3F}" dt="2022-08-09T16:37:24.320" v="4272" actId="1076"/>
          <ac:spMkLst>
            <pc:docMk/>
            <pc:sldMk cId="3983994398" sldId="474"/>
            <ac:spMk id="21" creationId="{F2D99E1D-E9B4-588B-4A8E-50258BCB234D}"/>
          </ac:spMkLst>
        </pc:spChg>
        <pc:spChg chg="del">
          <ac:chgData name="Chan Zhi Wen, Ian" userId="10427a44-90a0-4c20-831c-e237817aaaf3" providerId="ADAL" clId="{15F77283-442C-4256-BBFD-F988EAF70D3F}" dt="2022-08-09T15:44:13.473" v="2926" actId="478"/>
          <ac:spMkLst>
            <pc:docMk/>
            <pc:sldMk cId="3983994398" sldId="474"/>
            <ac:spMk id="23" creationId="{A4A4B116-069D-1654-5B8B-3341E5713DA1}"/>
          </ac:spMkLst>
        </pc:spChg>
        <pc:spChg chg="del">
          <ac:chgData name="Chan Zhi Wen, Ian" userId="10427a44-90a0-4c20-831c-e237817aaaf3" providerId="ADAL" clId="{15F77283-442C-4256-BBFD-F988EAF70D3F}" dt="2022-08-09T15:44:13.473" v="2926" actId="478"/>
          <ac:spMkLst>
            <pc:docMk/>
            <pc:sldMk cId="3983994398" sldId="474"/>
            <ac:spMk id="24" creationId="{7295932C-2A03-1164-2B6F-B5158BD77B29}"/>
          </ac:spMkLst>
        </pc:spChg>
        <pc:spChg chg="del">
          <ac:chgData name="Chan Zhi Wen, Ian" userId="10427a44-90a0-4c20-831c-e237817aaaf3" providerId="ADAL" clId="{15F77283-442C-4256-BBFD-F988EAF70D3F}" dt="2022-08-09T15:44:13.473" v="2926" actId="478"/>
          <ac:spMkLst>
            <pc:docMk/>
            <pc:sldMk cId="3983994398" sldId="474"/>
            <ac:spMk id="25" creationId="{6BA8317E-B126-A10B-A76B-B034D9457B0B}"/>
          </ac:spMkLst>
        </pc:spChg>
        <pc:spChg chg="add mod">
          <ac:chgData name="Chan Zhi Wen, Ian" userId="10427a44-90a0-4c20-831c-e237817aaaf3" providerId="ADAL" clId="{15F77283-442C-4256-BBFD-F988EAF70D3F}" dt="2022-08-09T16:37:14.355" v="4270" actId="14100"/>
          <ac:spMkLst>
            <pc:docMk/>
            <pc:sldMk cId="3983994398" sldId="474"/>
            <ac:spMk id="26" creationId="{DF3140B0-36A9-3F89-EFC1-2E57ED65B09B}"/>
          </ac:spMkLst>
        </pc:spChg>
        <pc:spChg chg="del">
          <ac:chgData name="Chan Zhi Wen, Ian" userId="10427a44-90a0-4c20-831c-e237817aaaf3" providerId="ADAL" clId="{15F77283-442C-4256-BBFD-F988EAF70D3F}" dt="2022-08-09T15:44:13.473" v="2926" actId="478"/>
          <ac:spMkLst>
            <pc:docMk/>
            <pc:sldMk cId="3983994398" sldId="474"/>
            <ac:spMk id="27" creationId="{1170D428-9924-D38C-94D1-6D77C7A543D2}"/>
          </ac:spMkLst>
        </pc:spChg>
        <pc:spChg chg="del">
          <ac:chgData name="Chan Zhi Wen, Ian" userId="10427a44-90a0-4c20-831c-e237817aaaf3" providerId="ADAL" clId="{15F77283-442C-4256-BBFD-F988EAF70D3F}" dt="2022-08-09T15:44:13.473" v="2926" actId="478"/>
          <ac:spMkLst>
            <pc:docMk/>
            <pc:sldMk cId="3983994398" sldId="474"/>
            <ac:spMk id="28" creationId="{F68BE03F-6D71-0C15-FE2B-ADDF490C2E1C}"/>
          </ac:spMkLst>
        </pc:spChg>
        <pc:spChg chg="add mod">
          <ac:chgData name="Chan Zhi Wen, Ian" userId="10427a44-90a0-4c20-831c-e237817aaaf3" providerId="ADAL" clId="{15F77283-442C-4256-BBFD-F988EAF70D3F}" dt="2022-08-09T16:40:28.912" v="4420" actId="1076"/>
          <ac:spMkLst>
            <pc:docMk/>
            <pc:sldMk cId="3983994398" sldId="474"/>
            <ac:spMk id="29" creationId="{5BB86F43-5726-9D65-C6CE-9AF5789C1196}"/>
          </ac:spMkLst>
        </pc:spChg>
        <pc:spChg chg="del">
          <ac:chgData name="Chan Zhi Wen, Ian" userId="10427a44-90a0-4c20-831c-e237817aaaf3" providerId="ADAL" clId="{15F77283-442C-4256-BBFD-F988EAF70D3F}" dt="2022-08-09T15:44:13.473" v="2926" actId="478"/>
          <ac:spMkLst>
            <pc:docMk/>
            <pc:sldMk cId="3983994398" sldId="474"/>
            <ac:spMk id="31" creationId="{CB03C421-447C-0032-0835-E629CF02E879}"/>
          </ac:spMkLst>
        </pc:spChg>
        <pc:spChg chg="del">
          <ac:chgData name="Chan Zhi Wen, Ian" userId="10427a44-90a0-4c20-831c-e237817aaaf3" providerId="ADAL" clId="{15F77283-442C-4256-BBFD-F988EAF70D3F}" dt="2022-08-09T15:44:09.515" v="2925" actId="478"/>
          <ac:spMkLst>
            <pc:docMk/>
            <pc:sldMk cId="3983994398" sldId="474"/>
            <ac:spMk id="32" creationId="{351F91AF-ADF5-D203-7109-6B99709169DB}"/>
          </ac:spMkLst>
        </pc:spChg>
        <pc:spChg chg="del">
          <ac:chgData name="Chan Zhi Wen, Ian" userId="10427a44-90a0-4c20-831c-e237817aaaf3" providerId="ADAL" clId="{15F77283-442C-4256-BBFD-F988EAF70D3F}" dt="2022-08-09T15:44:13.473" v="2926" actId="478"/>
          <ac:spMkLst>
            <pc:docMk/>
            <pc:sldMk cId="3983994398" sldId="474"/>
            <ac:spMk id="33" creationId="{66C901EE-B2E7-33C5-141A-0F62F23E26F3}"/>
          </ac:spMkLst>
        </pc:spChg>
        <pc:spChg chg="del">
          <ac:chgData name="Chan Zhi Wen, Ian" userId="10427a44-90a0-4c20-831c-e237817aaaf3" providerId="ADAL" clId="{15F77283-442C-4256-BBFD-F988EAF70D3F}" dt="2022-08-09T15:44:13.473" v="2926" actId="478"/>
          <ac:spMkLst>
            <pc:docMk/>
            <pc:sldMk cId="3983994398" sldId="474"/>
            <ac:spMk id="34" creationId="{1F8686C8-1CD5-1388-715F-8888ED9B4692}"/>
          </ac:spMkLst>
        </pc:spChg>
        <pc:spChg chg="add mod">
          <ac:chgData name="Chan Zhi Wen, Ian" userId="10427a44-90a0-4c20-831c-e237817aaaf3" providerId="ADAL" clId="{15F77283-442C-4256-BBFD-F988EAF70D3F}" dt="2022-08-09T16:40:24.824" v="4419" actId="1076"/>
          <ac:spMkLst>
            <pc:docMk/>
            <pc:sldMk cId="3983994398" sldId="474"/>
            <ac:spMk id="35" creationId="{942D5EF9-8C23-6CBF-819A-B8973F51770A}"/>
          </ac:spMkLst>
        </pc:spChg>
        <pc:spChg chg="del">
          <ac:chgData name="Chan Zhi Wen, Ian" userId="10427a44-90a0-4c20-831c-e237817aaaf3" providerId="ADAL" clId="{15F77283-442C-4256-BBFD-F988EAF70D3F}" dt="2022-08-09T15:44:13.473" v="2926" actId="478"/>
          <ac:spMkLst>
            <pc:docMk/>
            <pc:sldMk cId="3983994398" sldId="474"/>
            <ac:spMk id="36" creationId="{E6227D0B-F94E-AFAC-F224-AC5190B2864D}"/>
          </ac:spMkLst>
        </pc:spChg>
        <pc:spChg chg="del">
          <ac:chgData name="Chan Zhi Wen, Ian" userId="10427a44-90a0-4c20-831c-e237817aaaf3" providerId="ADAL" clId="{15F77283-442C-4256-BBFD-F988EAF70D3F}" dt="2022-08-09T15:44:13.473" v="2926" actId="478"/>
          <ac:spMkLst>
            <pc:docMk/>
            <pc:sldMk cId="3983994398" sldId="474"/>
            <ac:spMk id="37" creationId="{8F33662A-873D-5D26-473B-F9C4CF0039EF}"/>
          </ac:spMkLst>
        </pc:spChg>
        <pc:spChg chg="del">
          <ac:chgData name="Chan Zhi Wen, Ian" userId="10427a44-90a0-4c20-831c-e237817aaaf3" providerId="ADAL" clId="{15F77283-442C-4256-BBFD-F988EAF70D3F}" dt="2022-08-09T15:44:13.473" v="2926" actId="478"/>
          <ac:spMkLst>
            <pc:docMk/>
            <pc:sldMk cId="3983994398" sldId="474"/>
            <ac:spMk id="38" creationId="{ADA44DA7-C3D5-EC03-60BF-6BC739E0C0FD}"/>
          </ac:spMkLst>
        </pc:spChg>
        <pc:spChg chg="del">
          <ac:chgData name="Chan Zhi Wen, Ian" userId="10427a44-90a0-4c20-831c-e237817aaaf3" providerId="ADAL" clId="{15F77283-442C-4256-BBFD-F988EAF70D3F}" dt="2022-08-09T15:44:13.473" v="2926" actId="478"/>
          <ac:spMkLst>
            <pc:docMk/>
            <pc:sldMk cId="3983994398" sldId="474"/>
            <ac:spMk id="39" creationId="{5A1BF8FA-0D7D-B469-BFF1-82D8E1F63E8A}"/>
          </ac:spMkLst>
        </pc:spChg>
        <pc:spChg chg="del">
          <ac:chgData name="Chan Zhi Wen, Ian" userId="10427a44-90a0-4c20-831c-e237817aaaf3" providerId="ADAL" clId="{15F77283-442C-4256-BBFD-F988EAF70D3F}" dt="2022-08-09T15:44:13.473" v="2926" actId="478"/>
          <ac:spMkLst>
            <pc:docMk/>
            <pc:sldMk cId="3983994398" sldId="474"/>
            <ac:spMk id="40" creationId="{824E9937-EE39-AA2D-5283-D41769C2DA6A}"/>
          </ac:spMkLst>
        </pc:spChg>
        <pc:spChg chg="add mod ord">
          <ac:chgData name="Chan Zhi Wen, Ian" userId="10427a44-90a0-4c20-831c-e237817aaaf3" providerId="ADAL" clId="{15F77283-442C-4256-BBFD-F988EAF70D3F}" dt="2022-08-09T16:40:21.314" v="4418"/>
          <ac:spMkLst>
            <pc:docMk/>
            <pc:sldMk cId="3983994398" sldId="474"/>
            <ac:spMk id="41" creationId="{E3ECCA42-7C09-2A5D-5F05-80E33025726E}"/>
          </ac:spMkLst>
        </pc:spChg>
        <pc:spChg chg="add mod">
          <ac:chgData name="Chan Zhi Wen, Ian" userId="10427a44-90a0-4c20-831c-e237817aaaf3" providerId="ADAL" clId="{15F77283-442C-4256-BBFD-F988EAF70D3F}" dt="2022-08-09T16:38:06.801" v="4282" actId="1076"/>
          <ac:spMkLst>
            <pc:docMk/>
            <pc:sldMk cId="3983994398" sldId="474"/>
            <ac:spMk id="42" creationId="{C0E3F5FD-D4C7-FA3E-56AD-9AF60D518205}"/>
          </ac:spMkLst>
        </pc:spChg>
        <pc:spChg chg="del">
          <ac:chgData name="Chan Zhi Wen, Ian" userId="10427a44-90a0-4c20-831c-e237817aaaf3" providerId="ADAL" clId="{15F77283-442C-4256-BBFD-F988EAF70D3F}" dt="2022-08-09T15:44:13.473" v="2926" actId="478"/>
          <ac:spMkLst>
            <pc:docMk/>
            <pc:sldMk cId="3983994398" sldId="474"/>
            <ac:spMk id="43" creationId="{44ADD41B-CA0C-BC4E-6088-27096E5706B8}"/>
          </ac:spMkLst>
        </pc:spChg>
        <pc:spChg chg="del">
          <ac:chgData name="Chan Zhi Wen, Ian" userId="10427a44-90a0-4c20-831c-e237817aaaf3" providerId="ADAL" clId="{15F77283-442C-4256-BBFD-F988EAF70D3F}" dt="2022-08-09T15:44:13.473" v="2926" actId="478"/>
          <ac:spMkLst>
            <pc:docMk/>
            <pc:sldMk cId="3983994398" sldId="474"/>
            <ac:spMk id="44" creationId="{3195C0C3-C2C5-5DC8-36FC-7C968E6D1CCE}"/>
          </ac:spMkLst>
        </pc:spChg>
        <pc:spChg chg="del">
          <ac:chgData name="Chan Zhi Wen, Ian" userId="10427a44-90a0-4c20-831c-e237817aaaf3" providerId="ADAL" clId="{15F77283-442C-4256-BBFD-F988EAF70D3F}" dt="2022-08-09T15:44:13.473" v="2926" actId="478"/>
          <ac:spMkLst>
            <pc:docMk/>
            <pc:sldMk cId="3983994398" sldId="474"/>
            <ac:spMk id="45" creationId="{A9CC091E-7D2C-CDD1-FB26-52028B9E51DA}"/>
          </ac:spMkLst>
        </pc:spChg>
        <pc:spChg chg="del">
          <ac:chgData name="Chan Zhi Wen, Ian" userId="10427a44-90a0-4c20-831c-e237817aaaf3" providerId="ADAL" clId="{15F77283-442C-4256-BBFD-F988EAF70D3F}" dt="2022-08-09T15:44:13.473" v="2926" actId="478"/>
          <ac:spMkLst>
            <pc:docMk/>
            <pc:sldMk cId="3983994398" sldId="474"/>
            <ac:spMk id="46" creationId="{70F4C290-CFE6-4CF0-AFEF-653379B04566}"/>
          </ac:spMkLst>
        </pc:spChg>
        <pc:spChg chg="del">
          <ac:chgData name="Chan Zhi Wen, Ian" userId="10427a44-90a0-4c20-831c-e237817aaaf3" providerId="ADAL" clId="{15F77283-442C-4256-BBFD-F988EAF70D3F}" dt="2022-08-09T15:44:13.473" v="2926" actId="478"/>
          <ac:spMkLst>
            <pc:docMk/>
            <pc:sldMk cId="3983994398" sldId="474"/>
            <ac:spMk id="47" creationId="{2359E90E-D895-B319-1E49-E247F7EEB8DD}"/>
          </ac:spMkLst>
        </pc:spChg>
        <pc:spChg chg="add mod">
          <ac:chgData name="Chan Zhi Wen, Ian" userId="10427a44-90a0-4c20-831c-e237817aaaf3" providerId="ADAL" clId="{15F77283-442C-4256-BBFD-F988EAF70D3F}" dt="2022-08-09T16:40:55.545" v="4430" actId="1038"/>
          <ac:spMkLst>
            <pc:docMk/>
            <pc:sldMk cId="3983994398" sldId="474"/>
            <ac:spMk id="48" creationId="{25283919-F432-E9A0-B9C1-548365216802}"/>
          </ac:spMkLst>
        </pc:spChg>
        <pc:spChg chg="del">
          <ac:chgData name="Chan Zhi Wen, Ian" userId="10427a44-90a0-4c20-831c-e237817aaaf3" providerId="ADAL" clId="{15F77283-442C-4256-BBFD-F988EAF70D3F}" dt="2022-08-09T15:44:13.473" v="2926" actId="478"/>
          <ac:spMkLst>
            <pc:docMk/>
            <pc:sldMk cId="3983994398" sldId="474"/>
            <ac:spMk id="49" creationId="{0A4981C9-45CE-9F93-0C52-84432CB11CC4}"/>
          </ac:spMkLst>
        </pc:spChg>
        <pc:spChg chg="del">
          <ac:chgData name="Chan Zhi Wen, Ian" userId="10427a44-90a0-4c20-831c-e237817aaaf3" providerId="ADAL" clId="{15F77283-442C-4256-BBFD-F988EAF70D3F}" dt="2022-08-09T15:44:13.473" v="2926" actId="478"/>
          <ac:spMkLst>
            <pc:docMk/>
            <pc:sldMk cId="3983994398" sldId="474"/>
            <ac:spMk id="50" creationId="{4D4C4DBE-9E64-B833-467B-921C90EDCD6C}"/>
          </ac:spMkLst>
        </pc:spChg>
        <pc:spChg chg="add del mod">
          <ac:chgData name="Chan Zhi Wen, Ian" userId="10427a44-90a0-4c20-831c-e237817aaaf3" providerId="ADAL" clId="{15F77283-442C-4256-BBFD-F988EAF70D3F}" dt="2022-08-09T16:38:47.042" v="4321" actId="478"/>
          <ac:spMkLst>
            <pc:docMk/>
            <pc:sldMk cId="3983994398" sldId="474"/>
            <ac:spMk id="51" creationId="{5CAAEDE2-733B-69B6-BC92-AD3EC47C73EA}"/>
          </ac:spMkLst>
        </pc:spChg>
        <pc:spChg chg="add mod">
          <ac:chgData name="Chan Zhi Wen, Ian" userId="10427a44-90a0-4c20-831c-e237817aaaf3" providerId="ADAL" clId="{15F77283-442C-4256-BBFD-F988EAF70D3F}" dt="2022-08-09T16:40:34.073" v="4421" actId="1076"/>
          <ac:spMkLst>
            <pc:docMk/>
            <pc:sldMk cId="3983994398" sldId="474"/>
            <ac:spMk id="52" creationId="{2BF597D2-DE1E-6D57-CC55-B6B9385B5FBD}"/>
          </ac:spMkLst>
        </pc:spChg>
        <pc:spChg chg="add mod">
          <ac:chgData name="Chan Zhi Wen, Ian" userId="10427a44-90a0-4c20-831c-e237817aaaf3" providerId="ADAL" clId="{15F77283-442C-4256-BBFD-F988EAF70D3F}" dt="2022-08-09T16:41:00.473" v="4435" actId="1036"/>
          <ac:spMkLst>
            <pc:docMk/>
            <pc:sldMk cId="3983994398" sldId="474"/>
            <ac:spMk id="53" creationId="{8D0BAF7F-DC48-799D-9BFB-6C0825A439F4}"/>
          </ac:spMkLst>
        </pc:spChg>
        <pc:picChg chg="del">
          <ac:chgData name="Chan Zhi Wen, Ian" userId="10427a44-90a0-4c20-831c-e237817aaaf3" providerId="ADAL" clId="{15F77283-442C-4256-BBFD-F988EAF70D3F}" dt="2022-08-09T15:44:13.473" v="2926" actId="478"/>
          <ac:picMkLst>
            <pc:docMk/>
            <pc:sldMk cId="3983994398" sldId="474"/>
            <ac:picMk id="8" creationId="{76FE946E-0C92-765F-0BF9-050F52C2AE7A}"/>
          </ac:picMkLst>
        </pc:picChg>
        <pc:picChg chg="del">
          <ac:chgData name="Chan Zhi Wen, Ian" userId="10427a44-90a0-4c20-831c-e237817aaaf3" providerId="ADAL" clId="{15F77283-442C-4256-BBFD-F988EAF70D3F}" dt="2022-08-09T15:44:13.473" v="2926" actId="478"/>
          <ac:picMkLst>
            <pc:docMk/>
            <pc:sldMk cId="3983994398" sldId="474"/>
            <ac:picMk id="17" creationId="{94D2094E-A376-FFDA-25C6-5ABD1C5F9164}"/>
          </ac:picMkLst>
        </pc:picChg>
        <pc:picChg chg="del">
          <ac:chgData name="Chan Zhi Wen, Ian" userId="10427a44-90a0-4c20-831c-e237817aaaf3" providerId="ADAL" clId="{15F77283-442C-4256-BBFD-F988EAF70D3F}" dt="2022-08-09T15:44:13.473" v="2926" actId="478"/>
          <ac:picMkLst>
            <pc:docMk/>
            <pc:sldMk cId="3983994398" sldId="474"/>
            <ac:picMk id="20" creationId="{49C82AE6-250D-EB59-4547-4C93A3B337AC}"/>
          </ac:picMkLst>
        </pc:picChg>
        <pc:picChg chg="del">
          <ac:chgData name="Chan Zhi Wen, Ian" userId="10427a44-90a0-4c20-831c-e237817aaaf3" providerId="ADAL" clId="{15F77283-442C-4256-BBFD-F988EAF70D3F}" dt="2022-08-09T15:44:13.473" v="2926" actId="478"/>
          <ac:picMkLst>
            <pc:docMk/>
            <pc:sldMk cId="3983994398" sldId="474"/>
            <ac:picMk id="22" creationId="{A1BD467B-E863-E496-87AB-3A171B2807A0}"/>
          </ac:picMkLst>
        </pc:picChg>
        <pc:picChg chg="del">
          <ac:chgData name="Chan Zhi Wen, Ian" userId="10427a44-90a0-4c20-831c-e237817aaaf3" providerId="ADAL" clId="{15F77283-442C-4256-BBFD-F988EAF70D3F}" dt="2022-08-09T15:44:13.473" v="2926" actId="478"/>
          <ac:picMkLst>
            <pc:docMk/>
            <pc:sldMk cId="3983994398" sldId="474"/>
            <ac:picMk id="30" creationId="{F906FE08-04E2-6C64-5221-B885E3774EB1}"/>
          </ac:picMkLst>
        </pc:picChg>
        <pc:cxnChg chg="del">
          <ac:chgData name="Chan Zhi Wen, Ian" userId="10427a44-90a0-4c20-831c-e237817aaaf3" providerId="ADAL" clId="{15F77283-442C-4256-BBFD-F988EAF70D3F}" dt="2022-08-09T15:44:13.473" v="2926" actId="478"/>
          <ac:cxnSpMkLst>
            <pc:docMk/>
            <pc:sldMk cId="3983994398" sldId="474"/>
            <ac:cxnSpMk id="13" creationId="{42007B3A-5A37-6DFF-BD2C-F85D4670FA18}"/>
          </ac:cxnSpMkLst>
        </pc:cxnChg>
      </pc:sldChg>
      <pc:sldChg chg="addSp delSp modSp add mod ord">
        <pc:chgData name="Chan Zhi Wen, Ian" userId="10427a44-90a0-4c20-831c-e237817aaaf3" providerId="ADAL" clId="{15F77283-442C-4256-BBFD-F988EAF70D3F}" dt="2022-08-10T02:24:55.543" v="7015" actId="20577"/>
        <pc:sldMkLst>
          <pc:docMk/>
          <pc:sldMk cId="1994975655" sldId="475"/>
        </pc:sldMkLst>
        <pc:spChg chg="mod">
          <ac:chgData name="Chan Zhi Wen, Ian" userId="10427a44-90a0-4c20-831c-e237817aaaf3" providerId="ADAL" clId="{15F77283-442C-4256-BBFD-F988EAF70D3F}" dt="2022-08-09T16:06:54.108" v="3746" actId="20577"/>
          <ac:spMkLst>
            <pc:docMk/>
            <pc:sldMk cId="1994975655" sldId="475"/>
            <ac:spMk id="2" creationId="{FCF73F3D-7CBD-46D3-AD51-D6E4EA1B7A38}"/>
          </ac:spMkLst>
        </pc:spChg>
        <pc:spChg chg="mod">
          <ac:chgData name="Chan Zhi Wen, Ian" userId="10427a44-90a0-4c20-831c-e237817aaaf3" providerId="ADAL" clId="{15F77283-442C-4256-BBFD-F988EAF70D3F}" dt="2022-08-10T02:24:55.543" v="7015" actId="20577"/>
          <ac:spMkLst>
            <pc:docMk/>
            <pc:sldMk cId="1994975655" sldId="475"/>
            <ac:spMk id="3" creationId="{E6CD1D97-2687-4B15-BF3D-D09058FCEB2F}"/>
          </ac:spMkLst>
        </pc:spChg>
        <pc:spChg chg="add del">
          <ac:chgData name="Chan Zhi Wen, Ian" userId="10427a44-90a0-4c20-831c-e237817aaaf3" providerId="ADAL" clId="{15F77283-442C-4256-BBFD-F988EAF70D3F}" dt="2022-08-10T01:20:11.848" v="5878"/>
          <ac:spMkLst>
            <pc:docMk/>
            <pc:sldMk cId="1994975655" sldId="475"/>
            <ac:spMk id="7" creationId="{53CCAAD2-AE95-3FAD-6D9D-59C58E1E5ECB}"/>
          </ac:spMkLst>
        </pc:spChg>
        <pc:spChg chg="add del mod">
          <ac:chgData name="Chan Zhi Wen, Ian" userId="10427a44-90a0-4c20-831c-e237817aaaf3" providerId="ADAL" clId="{15F77283-442C-4256-BBFD-F988EAF70D3F}" dt="2022-08-10T01:20:19.226" v="5882"/>
          <ac:spMkLst>
            <pc:docMk/>
            <pc:sldMk cId="1994975655" sldId="475"/>
            <ac:spMk id="8" creationId="{76BE3968-618F-9BD0-8F54-6B9A0FB5657B}"/>
          </ac:spMkLst>
        </pc:spChg>
        <pc:picChg chg="add del mod">
          <ac:chgData name="Chan Zhi Wen, Ian" userId="10427a44-90a0-4c20-831c-e237817aaaf3" providerId="ADAL" clId="{15F77283-442C-4256-BBFD-F988EAF70D3F}" dt="2022-08-10T01:47:26.737" v="6007" actId="478"/>
          <ac:picMkLst>
            <pc:docMk/>
            <pc:sldMk cId="1994975655" sldId="475"/>
            <ac:picMk id="5126" creationId="{8774C77E-576F-C4F5-A2A9-2CD2BB67A45D}"/>
          </ac:picMkLst>
        </pc:picChg>
        <pc:picChg chg="add del mod">
          <ac:chgData name="Chan Zhi Wen, Ian" userId="10427a44-90a0-4c20-831c-e237817aaaf3" providerId="ADAL" clId="{15F77283-442C-4256-BBFD-F988EAF70D3F}" dt="2022-08-10T01:47:26.737" v="6007" actId="478"/>
          <ac:picMkLst>
            <pc:docMk/>
            <pc:sldMk cId="1994975655" sldId="475"/>
            <ac:picMk id="5128" creationId="{C74FBD18-F734-A5C7-E36F-D0C9F225F439}"/>
          </ac:picMkLst>
        </pc:picChg>
        <pc:cxnChg chg="add del mod">
          <ac:chgData name="Chan Zhi Wen, Ian" userId="10427a44-90a0-4c20-831c-e237817aaaf3" providerId="ADAL" clId="{15F77283-442C-4256-BBFD-F988EAF70D3F}" dt="2022-08-10T01:47:26.737" v="6007" actId="478"/>
          <ac:cxnSpMkLst>
            <pc:docMk/>
            <pc:sldMk cId="1994975655" sldId="475"/>
            <ac:cxnSpMk id="6" creationId="{61BB9330-951E-8E41-C1A6-31F96971D65D}"/>
          </ac:cxnSpMkLst>
        </pc:cxnChg>
      </pc:sldChg>
      <pc:sldChg chg="modSp add mod">
        <pc:chgData name="Chan Zhi Wen, Ian" userId="10427a44-90a0-4c20-831c-e237817aaaf3" providerId="ADAL" clId="{15F77283-442C-4256-BBFD-F988EAF70D3F}" dt="2022-08-09T16:44:07.740" v="4551" actId="20577"/>
        <pc:sldMkLst>
          <pc:docMk/>
          <pc:sldMk cId="128666052" sldId="476"/>
        </pc:sldMkLst>
        <pc:spChg chg="mod">
          <ac:chgData name="Chan Zhi Wen, Ian" userId="10427a44-90a0-4c20-831c-e237817aaaf3" providerId="ADAL" clId="{15F77283-442C-4256-BBFD-F988EAF70D3F}" dt="2022-08-09T16:44:07.740" v="4551" actId="20577"/>
          <ac:spMkLst>
            <pc:docMk/>
            <pc:sldMk cId="128666052" sldId="476"/>
            <ac:spMk id="2" creationId="{A26C2038-4E1A-4E26-99ED-E98533277339}"/>
          </ac:spMkLst>
        </pc:spChg>
      </pc:sldChg>
      <pc:sldChg chg="modSp add mod">
        <pc:chgData name="Chan Zhi Wen, Ian" userId="10427a44-90a0-4c20-831c-e237817aaaf3" providerId="ADAL" clId="{15F77283-442C-4256-BBFD-F988EAF70D3F}" dt="2022-08-09T16:44:21.107" v="4564" actId="20577"/>
        <pc:sldMkLst>
          <pc:docMk/>
          <pc:sldMk cId="4159355492" sldId="477"/>
        </pc:sldMkLst>
        <pc:spChg chg="mod">
          <ac:chgData name="Chan Zhi Wen, Ian" userId="10427a44-90a0-4c20-831c-e237817aaaf3" providerId="ADAL" clId="{15F77283-442C-4256-BBFD-F988EAF70D3F}" dt="2022-08-09T16:44:21.107" v="4564" actId="20577"/>
          <ac:spMkLst>
            <pc:docMk/>
            <pc:sldMk cId="4159355492" sldId="477"/>
            <ac:spMk id="2" creationId="{A26C2038-4E1A-4E26-99ED-E98533277339}"/>
          </ac:spMkLst>
        </pc:spChg>
      </pc:sldChg>
      <pc:sldChg chg="addSp delSp modSp add mod ord">
        <pc:chgData name="Chan Zhi Wen, Ian" userId="10427a44-90a0-4c20-831c-e237817aaaf3" providerId="ADAL" clId="{15F77283-442C-4256-BBFD-F988EAF70D3F}" dt="2022-08-10T02:19:46.910" v="6917"/>
        <pc:sldMkLst>
          <pc:docMk/>
          <pc:sldMk cId="1853365491" sldId="478"/>
        </pc:sldMkLst>
        <pc:spChg chg="mod">
          <ac:chgData name="Chan Zhi Wen, Ian" userId="10427a44-90a0-4c20-831c-e237817aaaf3" providerId="ADAL" clId="{15F77283-442C-4256-BBFD-F988EAF70D3F}" dt="2022-08-09T16:45:29.315" v="4580" actId="20577"/>
          <ac:spMkLst>
            <pc:docMk/>
            <pc:sldMk cId="1853365491" sldId="478"/>
            <ac:spMk id="2" creationId="{FCF73F3D-7CBD-46D3-AD51-D6E4EA1B7A38}"/>
          </ac:spMkLst>
        </pc:spChg>
        <pc:spChg chg="del mod">
          <ac:chgData name="Chan Zhi Wen, Ian" userId="10427a44-90a0-4c20-831c-e237817aaaf3" providerId="ADAL" clId="{15F77283-442C-4256-BBFD-F988EAF70D3F}" dt="2022-08-10T02:07:20.759" v="6568" actId="478"/>
          <ac:spMkLst>
            <pc:docMk/>
            <pc:sldMk cId="1853365491" sldId="478"/>
            <ac:spMk id="3" creationId="{E6CD1D97-2687-4B15-BF3D-D09058FCEB2F}"/>
          </ac:spMkLst>
        </pc:spChg>
        <pc:spChg chg="del">
          <ac:chgData name="Chan Zhi Wen, Ian" userId="10427a44-90a0-4c20-831c-e237817aaaf3" providerId="ADAL" clId="{15F77283-442C-4256-BBFD-F988EAF70D3F}" dt="2022-08-09T16:45:34.144" v="4581" actId="478"/>
          <ac:spMkLst>
            <pc:docMk/>
            <pc:sldMk cId="1853365491" sldId="478"/>
            <ac:spMk id="9" creationId="{E514529F-3142-9C20-A9CC-38FB261DACE0}"/>
          </ac:spMkLst>
        </pc:spChg>
        <pc:spChg chg="add del mod">
          <ac:chgData name="Chan Zhi Wen, Ian" userId="10427a44-90a0-4c20-831c-e237817aaaf3" providerId="ADAL" clId="{15F77283-442C-4256-BBFD-F988EAF70D3F}" dt="2022-08-10T02:07:22.675" v="6569" actId="478"/>
          <ac:spMkLst>
            <pc:docMk/>
            <pc:sldMk cId="1853365491" sldId="478"/>
            <ac:spMk id="10" creationId="{6A195967-D517-ECFA-78B4-44C1DC48C16B}"/>
          </ac:spMkLst>
        </pc:spChg>
        <pc:spChg chg="del">
          <ac:chgData name="Chan Zhi Wen, Ian" userId="10427a44-90a0-4c20-831c-e237817aaaf3" providerId="ADAL" clId="{15F77283-442C-4256-BBFD-F988EAF70D3F}" dt="2022-08-09T16:45:34.144" v="4581" actId="478"/>
          <ac:spMkLst>
            <pc:docMk/>
            <pc:sldMk cId="1853365491" sldId="478"/>
            <ac:spMk id="11" creationId="{F444BD87-63E5-B196-1348-6775239A6156}"/>
          </ac:spMkLst>
        </pc:spChg>
        <pc:spChg chg="del">
          <ac:chgData name="Chan Zhi Wen, Ian" userId="10427a44-90a0-4c20-831c-e237817aaaf3" providerId="ADAL" clId="{15F77283-442C-4256-BBFD-F988EAF70D3F}" dt="2022-08-09T16:45:34.144" v="4581" actId="478"/>
          <ac:spMkLst>
            <pc:docMk/>
            <pc:sldMk cId="1853365491" sldId="478"/>
            <ac:spMk id="14" creationId="{F34023B5-6B7A-B745-8088-8E5B389BE745}"/>
          </ac:spMkLst>
        </pc:spChg>
        <pc:spChg chg="add mod">
          <ac:chgData name="Chan Zhi Wen, Ian" userId="10427a44-90a0-4c20-831c-e237817aaaf3" providerId="ADAL" clId="{15F77283-442C-4256-BBFD-F988EAF70D3F}" dt="2022-08-10T02:09:58.256" v="6618" actId="164"/>
          <ac:spMkLst>
            <pc:docMk/>
            <pc:sldMk cId="1853365491" sldId="478"/>
            <ac:spMk id="15" creationId="{5AA9DB83-C91B-9180-1BCA-779DC03F7760}"/>
          </ac:spMkLst>
        </pc:spChg>
        <pc:spChg chg="add mod">
          <ac:chgData name="Chan Zhi Wen, Ian" userId="10427a44-90a0-4c20-831c-e237817aaaf3" providerId="ADAL" clId="{15F77283-442C-4256-BBFD-F988EAF70D3F}" dt="2022-08-10T02:09:58.256" v="6618" actId="164"/>
          <ac:spMkLst>
            <pc:docMk/>
            <pc:sldMk cId="1853365491" sldId="478"/>
            <ac:spMk id="16" creationId="{4EFDE7D5-A693-D750-1BA5-D01BD4881247}"/>
          </ac:spMkLst>
        </pc:spChg>
        <pc:spChg chg="del">
          <ac:chgData name="Chan Zhi Wen, Ian" userId="10427a44-90a0-4c20-831c-e237817aaaf3" providerId="ADAL" clId="{15F77283-442C-4256-BBFD-F988EAF70D3F}" dt="2022-08-09T16:45:34.144" v="4581" actId="478"/>
          <ac:spMkLst>
            <pc:docMk/>
            <pc:sldMk cId="1853365491" sldId="478"/>
            <ac:spMk id="18" creationId="{6FDA43F8-33C4-BD9A-1FBC-44A3D55574C0}"/>
          </ac:spMkLst>
        </pc:spChg>
        <pc:spChg chg="add mod">
          <ac:chgData name="Chan Zhi Wen, Ian" userId="10427a44-90a0-4c20-831c-e237817aaaf3" providerId="ADAL" clId="{15F77283-442C-4256-BBFD-F988EAF70D3F}" dt="2022-08-10T02:13:05.549" v="6807" actId="1035"/>
          <ac:spMkLst>
            <pc:docMk/>
            <pc:sldMk cId="1853365491" sldId="478"/>
            <ac:spMk id="21" creationId="{EC4BCF4C-CF0B-8FD1-3049-789801458BF8}"/>
          </ac:spMkLst>
        </pc:spChg>
        <pc:spChg chg="del">
          <ac:chgData name="Chan Zhi Wen, Ian" userId="10427a44-90a0-4c20-831c-e237817aaaf3" providerId="ADAL" clId="{15F77283-442C-4256-BBFD-F988EAF70D3F}" dt="2022-08-09T16:45:34.144" v="4581" actId="478"/>
          <ac:spMkLst>
            <pc:docMk/>
            <pc:sldMk cId="1853365491" sldId="478"/>
            <ac:spMk id="23" creationId="{A4A4B116-069D-1654-5B8B-3341E5713DA1}"/>
          </ac:spMkLst>
        </pc:spChg>
        <pc:spChg chg="del">
          <ac:chgData name="Chan Zhi Wen, Ian" userId="10427a44-90a0-4c20-831c-e237817aaaf3" providerId="ADAL" clId="{15F77283-442C-4256-BBFD-F988EAF70D3F}" dt="2022-08-09T16:45:34.144" v="4581" actId="478"/>
          <ac:spMkLst>
            <pc:docMk/>
            <pc:sldMk cId="1853365491" sldId="478"/>
            <ac:spMk id="24" creationId="{7295932C-2A03-1164-2B6F-B5158BD77B29}"/>
          </ac:spMkLst>
        </pc:spChg>
        <pc:spChg chg="del">
          <ac:chgData name="Chan Zhi Wen, Ian" userId="10427a44-90a0-4c20-831c-e237817aaaf3" providerId="ADAL" clId="{15F77283-442C-4256-BBFD-F988EAF70D3F}" dt="2022-08-09T16:45:34.144" v="4581" actId="478"/>
          <ac:spMkLst>
            <pc:docMk/>
            <pc:sldMk cId="1853365491" sldId="478"/>
            <ac:spMk id="25" creationId="{6BA8317E-B126-A10B-A76B-B034D9457B0B}"/>
          </ac:spMkLst>
        </pc:spChg>
        <pc:spChg chg="del">
          <ac:chgData name="Chan Zhi Wen, Ian" userId="10427a44-90a0-4c20-831c-e237817aaaf3" providerId="ADAL" clId="{15F77283-442C-4256-BBFD-F988EAF70D3F}" dt="2022-08-09T16:45:34.144" v="4581" actId="478"/>
          <ac:spMkLst>
            <pc:docMk/>
            <pc:sldMk cId="1853365491" sldId="478"/>
            <ac:spMk id="27" creationId="{1170D428-9924-D38C-94D1-6D77C7A543D2}"/>
          </ac:spMkLst>
        </pc:spChg>
        <pc:spChg chg="del">
          <ac:chgData name="Chan Zhi Wen, Ian" userId="10427a44-90a0-4c20-831c-e237817aaaf3" providerId="ADAL" clId="{15F77283-442C-4256-BBFD-F988EAF70D3F}" dt="2022-08-09T16:45:34.144" v="4581" actId="478"/>
          <ac:spMkLst>
            <pc:docMk/>
            <pc:sldMk cId="1853365491" sldId="478"/>
            <ac:spMk id="28" creationId="{F68BE03F-6D71-0C15-FE2B-ADDF490C2E1C}"/>
          </ac:spMkLst>
        </pc:spChg>
        <pc:spChg chg="del">
          <ac:chgData name="Chan Zhi Wen, Ian" userId="10427a44-90a0-4c20-831c-e237817aaaf3" providerId="ADAL" clId="{15F77283-442C-4256-BBFD-F988EAF70D3F}" dt="2022-08-09T16:45:34.144" v="4581" actId="478"/>
          <ac:spMkLst>
            <pc:docMk/>
            <pc:sldMk cId="1853365491" sldId="478"/>
            <ac:spMk id="31" creationId="{CB03C421-447C-0032-0835-E629CF02E879}"/>
          </ac:spMkLst>
        </pc:spChg>
        <pc:spChg chg="del">
          <ac:chgData name="Chan Zhi Wen, Ian" userId="10427a44-90a0-4c20-831c-e237817aaaf3" providerId="ADAL" clId="{15F77283-442C-4256-BBFD-F988EAF70D3F}" dt="2022-08-09T16:45:24.770" v="4568" actId="478"/>
          <ac:spMkLst>
            <pc:docMk/>
            <pc:sldMk cId="1853365491" sldId="478"/>
            <ac:spMk id="32" creationId="{351F91AF-ADF5-D203-7109-6B99709169DB}"/>
          </ac:spMkLst>
        </pc:spChg>
        <pc:spChg chg="del">
          <ac:chgData name="Chan Zhi Wen, Ian" userId="10427a44-90a0-4c20-831c-e237817aaaf3" providerId="ADAL" clId="{15F77283-442C-4256-BBFD-F988EAF70D3F}" dt="2022-08-09T16:45:34.144" v="4581" actId="478"/>
          <ac:spMkLst>
            <pc:docMk/>
            <pc:sldMk cId="1853365491" sldId="478"/>
            <ac:spMk id="33" creationId="{66C901EE-B2E7-33C5-141A-0F62F23E26F3}"/>
          </ac:spMkLst>
        </pc:spChg>
        <pc:spChg chg="del">
          <ac:chgData name="Chan Zhi Wen, Ian" userId="10427a44-90a0-4c20-831c-e237817aaaf3" providerId="ADAL" clId="{15F77283-442C-4256-BBFD-F988EAF70D3F}" dt="2022-08-09T16:45:34.144" v="4581" actId="478"/>
          <ac:spMkLst>
            <pc:docMk/>
            <pc:sldMk cId="1853365491" sldId="478"/>
            <ac:spMk id="34" creationId="{1F8686C8-1CD5-1388-715F-8888ED9B4692}"/>
          </ac:spMkLst>
        </pc:spChg>
        <pc:spChg chg="add mod">
          <ac:chgData name="Chan Zhi Wen, Ian" userId="10427a44-90a0-4c20-831c-e237817aaaf3" providerId="ADAL" clId="{15F77283-442C-4256-BBFD-F988EAF70D3F}" dt="2022-08-10T02:13:25.406" v="6809" actId="164"/>
          <ac:spMkLst>
            <pc:docMk/>
            <pc:sldMk cId="1853365491" sldId="478"/>
            <ac:spMk id="35" creationId="{245CCFE0-100A-9371-EC76-4BBB6A450568}"/>
          </ac:spMkLst>
        </pc:spChg>
        <pc:spChg chg="del">
          <ac:chgData name="Chan Zhi Wen, Ian" userId="10427a44-90a0-4c20-831c-e237817aaaf3" providerId="ADAL" clId="{15F77283-442C-4256-BBFD-F988EAF70D3F}" dt="2022-08-09T16:45:34.144" v="4581" actId="478"/>
          <ac:spMkLst>
            <pc:docMk/>
            <pc:sldMk cId="1853365491" sldId="478"/>
            <ac:spMk id="36" creationId="{E6227D0B-F94E-AFAC-F224-AC5190B2864D}"/>
          </ac:spMkLst>
        </pc:spChg>
        <pc:spChg chg="del">
          <ac:chgData name="Chan Zhi Wen, Ian" userId="10427a44-90a0-4c20-831c-e237817aaaf3" providerId="ADAL" clId="{15F77283-442C-4256-BBFD-F988EAF70D3F}" dt="2022-08-09T16:45:34.144" v="4581" actId="478"/>
          <ac:spMkLst>
            <pc:docMk/>
            <pc:sldMk cId="1853365491" sldId="478"/>
            <ac:spMk id="37" creationId="{8F33662A-873D-5D26-473B-F9C4CF0039EF}"/>
          </ac:spMkLst>
        </pc:spChg>
        <pc:spChg chg="del">
          <ac:chgData name="Chan Zhi Wen, Ian" userId="10427a44-90a0-4c20-831c-e237817aaaf3" providerId="ADAL" clId="{15F77283-442C-4256-BBFD-F988EAF70D3F}" dt="2022-08-09T16:45:34.144" v="4581" actId="478"/>
          <ac:spMkLst>
            <pc:docMk/>
            <pc:sldMk cId="1853365491" sldId="478"/>
            <ac:spMk id="38" creationId="{ADA44DA7-C3D5-EC03-60BF-6BC739E0C0FD}"/>
          </ac:spMkLst>
        </pc:spChg>
        <pc:spChg chg="del">
          <ac:chgData name="Chan Zhi Wen, Ian" userId="10427a44-90a0-4c20-831c-e237817aaaf3" providerId="ADAL" clId="{15F77283-442C-4256-BBFD-F988EAF70D3F}" dt="2022-08-09T16:45:34.144" v="4581" actId="478"/>
          <ac:spMkLst>
            <pc:docMk/>
            <pc:sldMk cId="1853365491" sldId="478"/>
            <ac:spMk id="39" creationId="{5A1BF8FA-0D7D-B469-BFF1-82D8E1F63E8A}"/>
          </ac:spMkLst>
        </pc:spChg>
        <pc:spChg chg="del">
          <ac:chgData name="Chan Zhi Wen, Ian" userId="10427a44-90a0-4c20-831c-e237817aaaf3" providerId="ADAL" clId="{15F77283-442C-4256-BBFD-F988EAF70D3F}" dt="2022-08-09T16:45:34.144" v="4581" actId="478"/>
          <ac:spMkLst>
            <pc:docMk/>
            <pc:sldMk cId="1853365491" sldId="478"/>
            <ac:spMk id="40" creationId="{824E9937-EE39-AA2D-5283-D41769C2DA6A}"/>
          </ac:spMkLst>
        </pc:spChg>
        <pc:spChg chg="add mod">
          <ac:chgData name="Chan Zhi Wen, Ian" userId="10427a44-90a0-4c20-831c-e237817aaaf3" providerId="ADAL" clId="{15F77283-442C-4256-BBFD-F988EAF70D3F}" dt="2022-08-10T02:13:05.549" v="6807" actId="1035"/>
          <ac:spMkLst>
            <pc:docMk/>
            <pc:sldMk cId="1853365491" sldId="478"/>
            <ac:spMk id="42" creationId="{B88AEFEB-584C-84B1-CA55-C3C8705DBE25}"/>
          </ac:spMkLst>
        </pc:spChg>
        <pc:spChg chg="del">
          <ac:chgData name="Chan Zhi Wen, Ian" userId="10427a44-90a0-4c20-831c-e237817aaaf3" providerId="ADAL" clId="{15F77283-442C-4256-BBFD-F988EAF70D3F}" dt="2022-08-09T16:45:34.144" v="4581" actId="478"/>
          <ac:spMkLst>
            <pc:docMk/>
            <pc:sldMk cId="1853365491" sldId="478"/>
            <ac:spMk id="43" creationId="{44ADD41B-CA0C-BC4E-6088-27096E5706B8}"/>
          </ac:spMkLst>
        </pc:spChg>
        <pc:spChg chg="del">
          <ac:chgData name="Chan Zhi Wen, Ian" userId="10427a44-90a0-4c20-831c-e237817aaaf3" providerId="ADAL" clId="{15F77283-442C-4256-BBFD-F988EAF70D3F}" dt="2022-08-09T16:45:34.144" v="4581" actId="478"/>
          <ac:spMkLst>
            <pc:docMk/>
            <pc:sldMk cId="1853365491" sldId="478"/>
            <ac:spMk id="44" creationId="{3195C0C3-C2C5-5DC8-36FC-7C968E6D1CCE}"/>
          </ac:spMkLst>
        </pc:spChg>
        <pc:spChg chg="del">
          <ac:chgData name="Chan Zhi Wen, Ian" userId="10427a44-90a0-4c20-831c-e237817aaaf3" providerId="ADAL" clId="{15F77283-442C-4256-BBFD-F988EAF70D3F}" dt="2022-08-09T16:45:34.144" v="4581" actId="478"/>
          <ac:spMkLst>
            <pc:docMk/>
            <pc:sldMk cId="1853365491" sldId="478"/>
            <ac:spMk id="45" creationId="{A9CC091E-7D2C-CDD1-FB26-52028B9E51DA}"/>
          </ac:spMkLst>
        </pc:spChg>
        <pc:spChg chg="del">
          <ac:chgData name="Chan Zhi Wen, Ian" userId="10427a44-90a0-4c20-831c-e237817aaaf3" providerId="ADAL" clId="{15F77283-442C-4256-BBFD-F988EAF70D3F}" dt="2022-08-09T16:45:34.144" v="4581" actId="478"/>
          <ac:spMkLst>
            <pc:docMk/>
            <pc:sldMk cId="1853365491" sldId="478"/>
            <ac:spMk id="46" creationId="{70F4C290-CFE6-4CF0-AFEF-653379B04566}"/>
          </ac:spMkLst>
        </pc:spChg>
        <pc:spChg chg="del">
          <ac:chgData name="Chan Zhi Wen, Ian" userId="10427a44-90a0-4c20-831c-e237817aaaf3" providerId="ADAL" clId="{15F77283-442C-4256-BBFD-F988EAF70D3F}" dt="2022-08-09T16:45:34.144" v="4581" actId="478"/>
          <ac:spMkLst>
            <pc:docMk/>
            <pc:sldMk cId="1853365491" sldId="478"/>
            <ac:spMk id="47" creationId="{2359E90E-D895-B319-1E49-E247F7EEB8DD}"/>
          </ac:spMkLst>
        </pc:spChg>
        <pc:spChg chg="add mod">
          <ac:chgData name="Chan Zhi Wen, Ian" userId="10427a44-90a0-4c20-831c-e237817aaaf3" providerId="ADAL" clId="{15F77283-442C-4256-BBFD-F988EAF70D3F}" dt="2022-08-10T02:13:03.350" v="6804" actId="571"/>
          <ac:spMkLst>
            <pc:docMk/>
            <pc:sldMk cId="1853365491" sldId="478"/>
            <ac:spMk id="48" creationId="{705576F4-A169-3FA0-4575-7736782D430A}"/>
          </ac:spMkLst>
        </pc:spChg>
        <pc:spChg chg="del">
          <ac:chgData name="Chan Zhi Wen, Ian" userId="10427a44-90a0-4c20-831c-e237817aaaf3" providerId="ADAL" clId="{15F77283-442C-4256-BBFD-F988EAF70D3F}" dt="2022-08-09T16:45:34.144" v="4581" actId="478"/>
          <ac:spMkLst>
            <pc:docMk/>
            <pc:sldMk cId="1853365491" sldId="478"/>
            <ac:spMk id="49" creationId="{0A4981C9-45CE-9F93-0C52-84432CB11CC4}"/>
          </ac:spMkLst>
        </pc:spChg>
        <pc:spChg chg="del">
          <ac:chgData name="Chan Zhi Wen, Ian" userId="10427a44-90a0-4c20-831c-e237817aaaf3" providerId="ADAL" clId="{15F77283-442C-4256-BBFD-F988EAF70D3F}" dt="2022-08-09T16:45:34.144" v="4581" actId="478"/>
          <ac:spMkLst>
            <pc:docMk/>
            <pc:sldMk cId="1853365491" sldId="478"/>
            <ac:spMk id="50" creationId="{4D4C4DBE-9E64-B833-467B-921C90EDCD6C}"/>
          </ac:spMkLst>
        </pc:spChg>
        <pc:spChg chg="add mod">
          <ac:chgData name="Chan Zhi Wen, Ian" userId="10427a44-90a0-4c20-831c-e237817aaaf3" providerId="ADAL" clId="{15F77283-442C-4256-BBFD-F988EAF70D3F}" dt="2022-08-10T02:13:03.350" v="6804" actId="571"/>
          <ac:spMkLst>
            <pc:docMk/>
            <pc:sldMk cId="1853365491" sldId="478"/>
            <ac:spMk id="51" creationId="{D227BF16-A855-B743-1B2A-AAF306067116}"/>
          </ac:spMkLst>
        </pc:spChg>
        <pc:spChg chg="add mod">
          <ac:chgData name="Chan Zhi Wen, Ian" userId="10427a44-90a0-4c20-831c-e237817aaaf3" providerId="ADAL" clId="{15F77283-442C-4256-BBFD-F988EAF70D3F}" dt="2022-08-10T02:19:08.298" v="6876" actId="1035"/>
          <ac:spMkLst>
            <pc:docMk/>
            <pc:sldMk cId="1853365491" sldId="478"/>
            <ac:spMk id="53" creationId="{4C0EF3CF-196C-6184-93BB-B4430F7AF0A3}"/>
          </ac:spMkLst>
        </pc:spChg>
        <pc:spChg chg="add mod">
          <ac:chgData name="Chan Zhi Wen, Ian" userId="10427a44-90a0-4c20-831c-e237817aaaf3" providerId="ADAL" clId="{15F77283-442C-4256-BBFD-F988EAF70D3F}" dt="2022-08-10T02:19:39.720" v="6915" actId="5793"/>
          <ac:spMkLst>
            <pc:docMk/>
            <pc:sldMk cId="1853365491" sldId="478"/>
            <ac:spMk id="54" creationId="{BAEBB57E-1CB7-C0C1-0ADE-610ABCD218D5}"/>
          </ac:spMkLst>
        </pc:spChg>
        <pc:grpChg chg="add mod">
          <ac:chgData name="Chan Zhi Wen, Ian" userId="10427a44-90a0-4c20-831c-e237817aaaf3" providerId="ADAL" clId="{15F77283-442C-4256-BBFD-F988EAF70D3F}" dt="2022-08-10T02:13:25.406" v="6809" actId="164"/>
          <ac:grpSpMkLst>
            <pc:docMk/>
            <pc:sldMk cId="1853365491" sldId="478"/>
            <ac:grpSpMk id="19" creationId="{6106D583-B619-AA72-EE01-9A46F159B55A}"/>
          </ac:grpSpMkLst>
        </pc:grpChg>
        <pc:grpChg chg="add mod">
          <ac:chgData name="Chan Zhi Wen, Ian" userId="10427a44-90a0-4c20-831c-e237817aaaf3" providerId="ADAL" clId="{15F77283-442C-4256-BBFD-F988EAF70D3F}" dt="2022-08-10T02:13:25.406" v="6809" actId="164"/>
          <ac:grpSpMkLst>
            <pc:docMk/>
            <pc:sldMk cId="1853365491" sldId="478"/>
            <ac:grpSpMk id="52" creationId="{54879C23-43D8-B2EB-C331-3AC3C588BF4F}"/>
          </ac:grpSpMkLst>
        </pc:grpChg>
        <pc:picChg chg="add mod">
          <ac:chgData name="Chan Zhi Wen, Ian" userId="10427a44-90a0-4c20-831c-e237817aaaf3" providerId="ADAL" clId="{15F77283-442C-4256-BBFD-F988EAF70D3F}" dt="2022-08-10T02:09:58.256" v="6618" actId="164"/>
          <ac:picMkLst>
            <pc:docMk/>
            <pc:sldMk cId="1853365491" sldId="478"/>
            <ac:picMk id="6" creationId="{E0D66732-8411-D07C-EEB8-8D223DAEACD9}"/>
          </ac:picMkLst>
        </pc:picChg>
        <pc:picChg chg="del">
          <ac:chgData name="Chan Zhi Wen, Ian" userId="10427a44-90a0-4c20-831c-e237817aaaf3" providerId="ADAL" clId="{15F77283-442C-4256-BBFD-F988EAF70D3F}" dt="2022-08-09T16:45:34.144" v="4581" actId="478"/>
          <ac:picMkLst>
            <pc:docMk/>
            <pc:sldMk cId="1853365491" sldId="478"/>
            <ac:picMk id="8" creationId="{76FE946E-0C92-765F-0BF9-050F52C2AE7A}"/>
          </ac:picMkLst>
        </pc:picChg>
        <pc:picChg chg="add mod">
          <ac:chgData name="Chan Zhi Wen, Ian" userId="10427a44-90a0-4c20-831c-e237817aaaf3" providerId="ADAL" clId="{15F77283-442C-4256-BBFD-F988EAF70D3F}" dt="2022-08-10T02:13:32.618" v="6833" actId="1035"/>
          <ac:picMkLst>
            <pc:docMk/>
            <pc:sldMk cId="1853365491" sldId="478"/>
            <ac:picMk id="12" creationId="{060F6EB8-5A86-80F6-09F8-CCDBE1B6683A}"/>
          </ac:picMkLst>
        </pc:picChg>
        <pc:picChg chg="del">
          <ac:chgData name="Chan Zhi Wen, Ian" userId="10427a44-90a0-4c20-831c-e237817aaaf3" providerId="ADAL" clId="{15F77283-442C-4256-BBFD-F988EAF70D3F}" dt="2022-08-09T16:45:34.144" v="4581" actId="478"/>
          <ac:picMkLst>
            <pc:docMk/>
            <pc:sldMk cId="1853365491" sldId="478"/>
            <ac:picMk id="17" creationId="{94D2094E-A376-FFDA-25C6-5ABD1C5F9164}"/>
          </ac:picMkLst>
        </pc:picChg>
        <pc:picChg chg="del">
          <ac:chgData name="Chan Zhi Wen, Ian" userId="10427a44-90a0-4c20-831c-e237817aaaf3" providerId="ADAL" clId="{15F77283-442C-4256-BBFD-F988EAF70D3F}" dt="2022-08-09T16:45:34.144" v="4581" actId="478"/>
          <ac:picMkLst>
            <pc:docMk/>
            <pc:sldMk cId="1853365491" sldId="478"/>
            <ac:picMk id="20" creationId="{49C82AE6-250D-EB59-4547-4C93A3B337AC}"/>
          </ac:picMkLst>
        </pc:picChg>
        <pc:picChg chg="del">
          <ac:chgData name="Chan Zhi Wen, Ian" userId="10427a44-90a0-4c20-831c-e237817aaaf3" providerId="ADAL" clId="{15F77283-442C-4256-BBFD-F988EAF70D3F}" dt="2022-08-09T16:45:34.144" v="4581" actId="478"/>
          <ac:picMkLst>
            <pc:docMk/>
            <pc:sldMk cId="1853365491" sldId="478"/>
            <ac:picMk id="22" creationId="{A1BD467B-E863-E496-87AB-3A171B2807A0}"/>
          </ac:picMkLst>
        </pc:picChg>
        <pc:picChg chg="del">
          <ac:chgData name="Chan Zhi Wen, Ian" userId="10427a44-90a0-4c20-831c-e237817aaaf3" providerId="ADAL" clId="{15F77283-442C-4256-BBFD-F988EAF70D3F}" dt="2022-08-09T16:45:34.144" v="4581" actId="478"/>
          <ac:picMkLst>
            <pc:docMk/>
            <pc:sldMk cId="1853365491" sldId="478"/>
            <ac:picMk id="30" creationId="{F906FE08-04E2-6C64-5221-B885E3774EB1}"/>
          </ac:picMkLst>
        </pc:picChg>
        <pc:cxnChg chg="del">
          <ac:chgData name="Chan Zhi Wen, Ian" userId="10427a44-90a0-4c20-831c-e237817aaaf3" providerId="ADAL" clId="{15F77283-442C-4256-BBFD-F988EAF70D3F}" dt="2022-08-09T16:45:34.144" v="4581" actId="478"/>
          <ac:cxnSpMkLst>
            <pc:docMk/>
            <pc:sldMk cId="1853365491" sldId="478"/>
            <ac:cxnSpMk id="13" creationId="{42007B3A-5A37-6DFF-BD2C-F85D4670FA18}"/>
          </ac:cxnSpMkLst>
        </pc:cxnChg>
        <pc:cxnChg chg="add mod">
          <ac:chgData name="Chan Zhi Wen, Ian" userId="10427a44-90a0-4c20-831c-e237817aaaf3" providerId="ADAL" clId="{15F77283-442C-4256-BBFD-F988EAF70D3F}" dt="2022-08-10T02:12:45.872" v="6782" actId="1038"/>
          <ac:cxnSpMkLst>
            <pc:docMk/>
            <pc:sldMk cId="1853365491" sldId="478"/>
            <ac:cxnSpMk id="29" creationId="{409376F0-EE5D-AA8D-A8A8-7AA64C5B095B}"/>
          </ac:cxnSpMkLst>
        </pc:cxnChg>
        <pc:cxnChg chg="add mod">
          <ac:chgData name="Chan Zhi Wen, Ian" userId="10427a44-90a0-4c20-831c-e237817aaaf3" providerId="ADAL" clId="{15F77283-442C-4256-BBFD-F988EAF70D3F}" dt="2022-08-10T02:12:45.872" v="6782" actId="1038"/>
          <ac:cxnSpMkLst>
            <pc:docMk/>
            <pc:sldMk cId="1853365491" sldId="478"/>
            <ac:cxnSpMk id="41" creationId="{5A90E85B-4E3A-A607-EAD4-04EE35812B20}"/>
          </ac:cxnSpMkLst>
        </pc:cxnChg>
      </pc:sldChg>
      <pc:sldChg chg="addSp delSp modSp add mod">
        <pc:chgData name="Chan Zhi Wen, Ian" userId="10427a44-90a0-4c20-831c-e237817aaaf3" providerId="ADAL" clId="{15F77283-442C-4256-BBFD-F988EAF70D3F}" dt="2022-08-09T16:58:42.053" v="5468" actId="20577"/>
        <pc:sldMkLst>
          <pc:docMk/>
          <pc:sldMk cId="606722613" sldId="479"/>
        </pc:sldMkLst>
        <pc:spChg chg="mod">
          <ac:chgData name="Chan Zhi Wen, Ian" userId="10427a44-90a0-4c20-831c-e237817aaaf3" providerId="ADAL" clId="{15F77283-442C-4256-BBFD-F988EAF70D3F}" dt="2022-08-09T16:58:42.053" v="5468" actId="20577"/>
          <ac:spMkLst>
            <pc:docMk/>
            <pc:sldMk cId="606722613" sldId="479"/>
            <ac:spMk id="3" creationId="{E6CD1D97-2687-4B15-BF3D-D09058FCEB2F}"/>
          </ac:spMkLst>
        </pc:spChg>
        <pc:spChg chg="add mod">
          <ac:chgData name="Chan Zhi Wen, Ian" userId="10427a44-90a0-4c20-831c-e237817aaaf3" providerId="ADAL" clId="{15F77283-442C-4256-BBFD-F988EAF70D3F}" dt="2022-08-09T16:58:21.687" v="5451" actId="1076"/>
          <ac:spMkLst>
            <pc:docMk/>
            <pc:sldMk cId="606722613" sldId="479"/>
            <ac:spMk id="7" creationId="{88CF9BDF-83E8-3695-B647-2D2215800703}"/>
          </ac:spMkLst>
        </pc:spChg>
        <pc:spChg chg="add mod">
          <ac:chgData name="Chan Zhi Wen, Ian" userId="10427a44-90a0-4c20-831c-e237817aaaf3" providerId="ADAL" clId="{15F77283-442C-4256-BBFD-F988EAF70D3F}" dt="2022-08-09T16:58:21.687" v="5451" actId="1076"/>
          <ac:spMkLst>
            <pc:docMk/>
            <pc:sldMk cId="606722613" sldId="479"/>
            <ac:spMk id="9" creationId="{36A45D32-C728-5F28-BEDE-BA2E2972FFBB}"/>
          </ac:spMkLst>
        </pc:spChg>
        <pc:picChg chg="add mod">
          <ac:chgData name="Chan Zhi Wen, Ian" userId="10427a44-90a0-4c20-831c-e237817aaaf3" providerId="ADAL" clId="{15F77283-442C-4256-BBFD-F988EAF70D3F}" dt="2022-08-09T16:55:33.529" v="5154" actId="14100"/>
          <ac:picMkLst>
            <pc:docMk/>
            <pc:sldMk cId="606722613" sldId="479"/>
            <ac:picMk id="6" creationId="{0FA6B169-2087-F19E-73C8-1B4821359F6D}"/>
          </ac:picMkLst>
        </pc:picChg>
        <pc:picChg chg="del">
          <ac:chgData name="Chan Zhi Wen, Ian" userId="10427a44-90a0-4c20-831c-e237817aaaf3" providerId="ADAL" clId="{15F77283-442C-4256-BBFD-F988EAF70D3F}" dt="2022-08-09T16:53:54.397" v="5026" actId="478"/>
          <ac:picMkLst>
            <pc:docMk/>
            <pc:sldMk cId="606722613" sldId="479"/>
            <ac:picMk id="8" creationId="{00855E76-271A-9309-9640-9050414AFAF7}"/>
          </ac:picMkLst>
        </pc:picChg>
        <pc:picChg chg="mod">
          <ac:chgData name="Chan Zhi Wen, Ian" userId="10427a44-90a0-4c20-831c-e237817aaaf3" providerId="ADAL" clId="{15F77283-442C-4256-BBFD-F988EAF70D3F}" dt="2022-08-09T16:54:39.491" v="5038" actId="1076"/>
          <ac:picMkLst>
            <pc:docMk/>
            <pc:sldMk cId="606722613" sldId="479"/>
            <ac:picMk id="10" creationId="{FD0A8D9A-F828-75C8-4C02-6A4A587BCA95}"/>
          </ac:picMkLst>
        </pc:picChg>
        <pc:picChg chg="del mod">
          <ac:chgData name="Chan Zhi Wen, Ian" userId="10427a44-90a0-4c20-831c-e237817aaaf3" providerId="ADAL" clId="{15F77283-442C-4256-BBFD-F988EAF70D3F}" dt="2022-08-09T16:54:26.809" v="5031" actId="478"/>
          <ac:picMkLst>
            <pc:docMk/>
            <pc:sldMk cId="606722613" sldId="479"/>
            <ac:picMk id="12" creationId="{E2E5C127-CA3D-632B-B03F-E8E5AF32BA72}"/>
          </ac:picMkLst>
        </pc:picChg>
        <pc:picChg chg="del">
          <ac:chgData name="Chan Zhi Wen, Ian" userId="10427a44-90a0-4c20-831c-e237817aaaf3" providerId="ADAL" clId="{15F77283-442C-4256-BBFD-F988EAF70D3F}" dt="2022-08-09T16:54:17.354" v="5030" actId="478"/>
          <ac:picMkLst>
            <pc:docMk/>
            <pc:sldMk cId="606722613" sldId="479"/>
            <ac:picMk id="14" creationId="{0D127D3B-77DA-970C-5975-1E6EBF96F908}"/>
          </ac:picMkLst>
        </pc:picChg>
        <pc:picChg chg="add mod">
          <ac:chgData name="Chan Zhi Wen, Ian" userId="10427a44-90a0-4c20-831c-e237817aaaf3" providerId="ADAL" clId="{15F77283-442C-4256-BBFD-F988EAF70D3F}" dt="2022-08-09T16:58:21.687" v="5451" actId="1076"/>
          <ac:picMkLst>
            <pc:docMk/>
            <pc:sldMk cId="606722613" sldId="479"/>
            <ac:picMk id="3074" creationId="{D8EDF682-3136-1DBC-9CED-C959D1677C61}"/>
          </ac:picMkLst>
        </pc:picChg>
        <pc:picChg chg="add mod">
          <ac:chgData name="Chan Zhi Wen, Ian" userId="10427a44-90a0-4c20-831c-e237817aaaf3" providerId="ADAL" clId="{15F77283-442C-4256-BBFD-F988EAF70D3F}" dt="2022-08-09T16:58:21.687" v="5451" actId="1076"/>
          <ac:picMkLst>
            <pc:docMk/>
            <pc:sldMk cId="606722613" sldId="479"/>
            <ac:picMk id="3076" creationId="{311D8692-EB78-9264-CEB5-5FB2945E2424}"/>
          </ac:picMkLst>
        </pc:picChg>
      </pc:sldChg>
      <pc:sldChg chg="addSp delSp modSp add mod">
        <pc:chgData name="Chan Zhi Wen, Ian" userId="10427a44-90a0-4c20-831c-e237817aaaf3" providerId="ADAL" clId="{15F77283-442C-4256-BBFD-F988EAF70D3F}" dt="2022-08-10T06:17:43.972" v="9599" actId="1035"/>
        <pc:sldMkLst>
          <pc:docMk/>
          <pc:sldMk cId="3243373937" sldId="480"/>
        </pc:sldMkLst>
        <pc:spChg chg="mod">
          <ac:chgData name="Chan Zhi Wen, Ian" userId="10427a44-90a0-4c20-831c-e237817aaaf3" providerId="ADAL" clId="{15F77283-442C-4256-BBFD-F988EAF70D3F}" dt="2022-08-09T16:58:57.517" v="5477" actId="20577"/>
          <ac:spMkLst>
            <pc:docMk/>
            <pc:sldMk cId="3243373937" sldId="480"/>
            <ac:spMk id="2" creationId="{FCF73F3D-7CBD-46D3-AD51-D6E4EA1B7A38}"/>
          </ac:spMkLst>
        </pc:spChg>
        <pc:spChg chg="mod">
          <ac:chgData name="Chan Zhi Wen, Ian" userId="10427a44-90a0-4c20-831c-e237817aaaf3" providerId="ADAL" clId="{15F77283-442C-4256-BBFD-F988EAF70D3F}" dt="2022-08-09T17:00:45.536" v="5581" actId="5793"/>
          <ac:spMkLst>
            <pc:docMk/>
            <pc:sldMk cId="3243373937" sldId="480"/>
            <ac:spMk id="3" creationId="{E6CD1D97-2687-4B15-BF3D-D09058FCEB2F}"/>
          </ac:spMkLst>
        </pc:spChg>
        <pc:spChg chg="add mod">
          <ac:chgData name="Chan Zhi Wen, Ian" userId="10427a44-90a0-4c20-831c-e237817aaaf3" providerId="ADAL" clId="{15F77283-442C-4256-BBFD-F988EAF70D3F}" dt="2022-08-10T05:12:24.643" v="8856" actId="571"/>
          <ac:spMkLst>
            <pc:docMk/>
            <pc:sldMk cId="3243373937" sldId="480"/>
            <ac:spMk id="4" creationId="{D9755DAC-EA80-5ED3-2A1F-36C00FC9D928}"/>
          </ac:spMkLst>
        </pc:spChg>
        <pc:spChg chg="add mod">
          <ac:chgData name="Chan Zhi Wen, Ian" userId="10427a44-90a0-4c20-831c-e237817aaaf3" providerId="ADAL" clId="{15F77283-442C-4256-BBFD-F988EAF70D3F}" dt="2022-08-10T05:12:24.643" v="8856" actId="571"/>
          <ac:spMkLst>
            <pc:docMk/>
            <pc:sldMk cId="3243373937" sldId="480"/>
            <ac:spMk id="6" creationId="{C5FAF290-DF14-6DAB-4255-036AD3395AEC}"/>
          </ac:spMkLst>
        </pc:spChg>
        <pc:spChg chg="add mod">
          <ac:chgData name="Chan Zhi Wen, Ian" userId="10427a44-90a0-4c20-831c-e237817aaaf3" providerId="ADAL" clId="{15F77283-442C-4256-BBFD-F988EAF70D3F}" dt="2022-08-10T06:17:27.108" v="9590" actId="571"/>
          <ac:spMkLst>
            <pc:docMk/>
            <pc:sldMk cId="3243373937" sldId="480"/>
            <ac:spMk id="7" creationId="{14ABD32F-0D7B-2F7B-AF3C-FB00A3D9DAA5}"/>
          </ac:spMkLst>
        </pc:spChg>
        <pc:spChg chg="del">
          <ac:chgData name="Chan Zhi Wen, Ian" userId="10427a44-90a0-4c20-831c-e237817aaaf3" providerId="ADAL" clId="{15F77283-442C-4256-BBFD-F988EAF70D3F}" dt="2022-08-09T16:59:02.524" v="5478" actId="478"/>
          <ac:spMkLst>
            <pc:docMk/>
            <pc:sldMk cId="3243373937" sldId="480"/>
            <ac:spMk id="7" creationId="{88CF9BDF-83E8-3695-B647-2D2215800703}"/>
          </ac:spMkLst>
        </pc:spChg>
        <pc:spChg chg="del">
          <ac:chgData name="Chan Zhi Wen, Ian" userId="10427a44-90a0-4c20-831c-e237817aaaf3" providerId="ADAL" clId="{15F77283-442C-4256-BBFD-F988EAF70D3F}" dt="2022-08-09T16:59:02.524" v="5478" actId="478"/>
          <ac:spMkLst>
            <pc:docMk/>
            <pc:sldMk cId="3243373937" sldId="480"/>
            <ac:spMk id="9" creationId="{36A45D32-C728-5F28-BEDE-BA2E2972FFBB}"/>
          </ac:spMkLst>
        </pc:spChg>
        <pc:spChg chg="add mod">
          <ac:chgData name="Chan Zhi Wen, Ian" userId="10427a44-90a0-4c20-831c-e237817aaaf3" providerId="ADAL" clId="{15F77283-442C-4256-BBFD-F988EAF70D3F}" dt="2022-08-10T06:17:27.108" v="9590" actId="571"/>
          <ac:spMkLst>
            <pc:docMk/>
            <pc:sldMk cId="3243373937" sldId="480"/>
            <ac:spMk id="9" creationId="{D9FD1448-6A92-C939-FDDD-25974E78D1D7}"/>
          </ac:spMkLst>
        </pc:spChg>
        <pc:spChg chg="add mod">
          <ac:chgData name="Chan Zhi Wen, Ian" userId="10427a44-90a0-4c20-831c-e237817aaaf3" providerId="ADAL" clId="{15F77283-442C-4256-BBFD-F988EAF70D3F}" dt="2022-08-10T06:17:27.108" v="9590" actId="571"/>
          <ac:spMkLst>
            <pc:docMk/>
            <pc:sldMk cId="3243373937" sldId="480"/>
            <ac:spMk id="10" creationId="{130FAB17-798B-6B1D-7144-F574BD862CCB}"/>
          </ac:spMkLst>
        </pc:spChg>
        <pc:spChg chg="add mod">
          <ac:chgData name="Chan Zhi Wen, Ian" userId="10427a44-90a0-4c20-831c-e237817aaaf3" providerId="ADAL" clId="{15F77283-442C-4256-BBFD-F988EAF70D3F}" dt="2022-08-10T06:17:35.155" v="9593" actId="404"/>
          <ac:spMkLst>
            <pc:docMk/>
            <pc:sldMk cId="3243373937" sldId="480"/>
            <ac:spMk id="11" creationId="{5D742C91-7299-8EAF-D467-8F253ACF2584}"/>
          </ac:spMkLst>
        </pc:spChg>
        <pc:spChg chg="add mod">
          <ac:chgData name="Chan Zhi Wen, Ian" userId="10427a44-90a0-4c20-831c-e237817aaaf3" providerId="ADAL" clId="{15F77283-442C-4256-BBFD-F988EAF70D3F}" dt="2022-08-10T06:17:35.155" v="9593" actId="404"/>
          <ac:spMkLst>
            <pc:docMk/>
            <pc:sldMk cId="3243373937" sldId="480"/>
            <ac:spMk id="12" creationId="{25D5FBC7-01A8-0499-D5DB-775E4B13BA65}"/>
          </ac:spMkLst>
        </pc:spChg>
        <pc:spChg chg="add mod">
          <ac:chgData name="Chan Zhi Wen, Ian" userId="10427a44-90a0-4c20-831c-e237817aaaf3" providerId="ADAL" clId="{15F77283-442C-4256-BBFD-F988EAF70D3F}" dt="2022-08-10T06:17:35.155" v="9593" actId="404"/>
          <ac:spMkLst>
            <pc:docMk/>
            <pc:sldMk cId="3243373937" sldId="480"/>
            <ac:spMk id="13" creationId="{4BDD2DAD-4975-CCB8-4540-57058120BB54}"/>
          </ac:spMkLst>
        </pc:spChg>
        <pc:spChg chg="add mod">
          <ac:chgData name="Chan Zhi Wen, Ian" userId="10427a44-90a0-4c20-831c-e237817aaaf3" providerId="ADAL" clId="{15F77283-442C-4256-BBFD-F988EAF70D3F}" dt="2022-08-10T06:17:35.155" v="9593" actId="404"/>
          <ac:spMkLst>
            <pc:docMk/>
            <pc:sldMk cId="3243373937" sldId="480"/>
            <ac:spMk id="15" creationId="{62C20B88-F4B9-E7F9-0DA2-4F51D4244B4A}"/>
          </ac:spMkLst>
        </pc:spChg>
        <pc:spChg chg="add mod">
          <ac:chgData name="Chan Zhi Wen, Ian" userId="10427a44-90a0-4c20-831c-e237817aaaf3" providerId="ADAL" clId="{15F77283-442C-4256-BBFD-F988EAF70D3F}" dt="2022-08-10T06:17:27.108" v="9590" actId="571"/>
          <ac:spMkLst>
            <pc:docMk/>
            <pc:sldMk cId="3243373937" sldId="480"/>
            <ac:spMk id="16" creationId="{0056889F-7A85-79AC-B3DA-DFED01A20C71}"/>
          </ac:spMkLst>
        </pc:spChg>
        <pc:spChg chg="add del mod">
          <ac:chgData name="Chan Zhi Wen, Ian" userId="10427a44-90a0-4c20-831c-e237817aaaf3" providerId="ADAL" clId="{15F77283-442C-4256-BBFD-F988EAF70D3F}" dt="2022-08-10T02:27:37.651" v="7124" actId="478"/>
          <ac:spMkLst>
            <pc:docMk/>
            <pc:sldMk cId="3243373937" sldId="480"/>
            <ac:spMk id="16" creationId="{A7DA53FD-960C-48B1-FEE1-84A1324ECC8E}"/>
          </ac:spMkLst>
        </pc:spChg>
        <pc:spChg chg="add mod">
          <ac:chgData name="Chan Zhi Wen, Ian" userId="10427a44-90a0-4c20-831c-e237817aaaf3" providerId="ADAL" clId="{15F77283-442C-4256-BBFD-F988EAF70D3F}" dt="2022-08-10T06:17:43.972" v="9599" actId="1035"/>
          <ac:spMkLst>
            <pc:docMk/>
            <pc:sldMk cId="3243373937" sldId="480"/>
            <ac:spMk id="17" creationId="{1F1348AC-DB97-E581-62FC-0907BF9386B1}"/>
          </ac:spMkLst>
        </pc:spChg>
        <pc:spChg chg="add mod">
          <ac:chgData name="Chan Zhi Wen, Ian" userId="10427a44-90a0-4c20-831c-e237817aaaf3" providerId="ADAL" clId="{15F77283-442C-4256-BBFD-F988EAF70D3F}" dt="2022-08-10T06:17:40.726" v="9595" actId="14100"/>
          <ac:spMkLst>
            <pc:docMk/>
            <pc:sldMk cId="3243373937" sldId="480"/>
            <ac:spMk id="18" creationId="{4FE9DBEB-3E31-838E-FAEB-B69C273F1AAF}"/>
          </ac:spMkLst>
        </pc:spChg>
        <pc:spChg chg="add mod">
          <ac:chgData name="Chan Zhi Wen, Ian" userId="10427a44-90a0-4c20-831c-e237817aaaf3" providerId="ADAL" clId="{15F77283-442C-4256-BBFD-F988EAF70D3F}" dt="2022-08-10T06:17:35.155" v="9593" actId="404"/>
          <ac:spMkLst>
            <pc:docMk/>
            <pc:sldMk cId="3243373937" sldId="480"/>
            <ac:spMk id="19" creationId="{BC49884B-2F49-D875-8341-E922343AC14B}"/>
          </ac:spMkLst>
        </pc:spChg>
        <pc:spChg chg="add mod">
          <ac:chgData name="Chan Zhi Wen, Ian" userId="10427a44-90a0-4c20-831c-e237817aaaf3" providerId="ADAL" clId="{15F77283-442C-4256-BBFD-F988EAF70D3F}" dt="2022-08-10T06:17:35.155" v="9593" actId="404"/>
          <ac:spMkLst>
            <pc:docMk/>
            <pc:sldMk cId="3243373937" sldId="480"/>
            <ac:spMk id="20" creationId="{8F2759BA-2BD2-9A15-CC92-F0D7498C2E00}"/>
          </ac:spMkLst>
        </pc:spChg>
        <pc:spChg chg="add mod">
          <ac:chgData name="Chan Zhi Wen, Ian" userId="10427a44-90a0-4c20-831c-e237817aaaf3" providerId="ADAL" clId="{15F77283-442C-4256-BBFD-F988EAF70D3F}" dt="2022-08-10T06:17:27.108" v="9590" actId="571"/>
          <ac:spMkLst>
            <pc:docMk/>
            <pc:sldMk cId="3243373937" sldId="480"/>
            <ac:spMk id="21" creationId="{94F31B4C-47B0-C3D0-D2DA-8BAEA72AF292}"/>
          </ac:spMkLst>
        </pc:spChg>
        <pc:picChg chg="del">
          <ac:chgData name="Chan Zhi Wen, Ian" userId="10427a44-90a0-4c20-831c-e237817aaaf3" providerId="ADAL" clId="{15F77283-442C-4256-BBFD-F988EAF70D3F}" dt="2022-08-09T16:59:02.524" v="5478" actId="478"/>
          <ac:picMkLst>
            <pc:docMk/>
            <pc:sldMk cId="3243373937" sldId="480"/>
            <ac:picMk id="6" creationId="{0FA6B169-2087-F19E-73C8-1B4821359F6D}"/>
          </ac:picMkLst>
        </pc:picChg>
        <pc:picChg chg="add mod">
          <ac:chgData name="Chan Zhi Wen, Ian" userId="10427a44-90a0-4c20-831c-e237817aaaf3" providerId="ADAL" clId="{15F77283-442C-4256-BBFD-F988EAF70D3F}" dt="2022-08-09T16:59:51.025" v="5507" actId="1037"/>
          <ac:picMkLst>
            <pc:docMk/>
            <pc:sldMk cId="3243373937" sldId="480"/>
            <ac:picMk id="8" creationId="{9B99C41A-F9B7-7AE5-7A52-A7B318A97D92}"/>
          </ac:picMkLst>
        </pc:picChg>
        <pc:picChg chg="del">
          <ac:chgData name="Chan Zhi Wen, Ian" userId="10427a44-90a0-4c20-831c-e237817aaaf3" providerId="ADAL" clId="{15F77283-442C-4256-BBFD-F988EAF70D3F}" dt="2022-08-09T16:59:02.524" v="5478" actId="478"/>
          <ac:picMkLst>
            <pc:docMk/>
            <pc:sldMk cId="3243373937" sldId="480"/>
            <ac:picMk id="10" creationId="{FD0A8D9A-F828-75C8-4C02-6A4A587BCA95}"/>
          </ac:picMkLst>
        </pc:picChg>
        <pc:picChg chg="add mod">
          <ac:chgData name="Chan Zhi Wen, Ian" userId="10427a44-90a0-4c20-831c-e237817aaaf3" providerId="ADAL" clId="{15F77283-442C-4256-BBFD-F988EAF70D3F}" dt="2022-08-10T04:14:46.928" v="7778" actId="1036"/>
          <ac:picMkLst>
            <pc:docMk/>
            <pc:sldMk cId="3243373937" sldId="480"/>
            <ac:picMk id="14" creationId="{517B6F6D-690D-A4C8-DF09-522C8668956A}"/>
          </ac:picMkLst>
        </pc:picChg>
        <pc:picChg chg="del">
          <ac:chgData name="Chan Zhi Wen, Ian" userId="10427a44-90a0-4c20-831c-e237817aaaf3" providerId="ADAL" clId="{15F77283-442C-4256-BBFD-F988EAF70D3F}" dt="2022-08-09T16:59:02.524" v="5478" actId="478"/>
          <ac:picMkLst>
            <pc:docMk/>
            <pc:sldMk cId="3243373937" sldId="480"/>
            <ac:picMk id="3074" creationId="{D8EDF682-3136-1DBC-9CED-C959D1677C61}"/>
          </ac:picMkLst>
        </pc:picChg>
        <pc:picChg chg="del">
          <ac:chgData name="Chan Zhi Wen, Ian" userId="10427a44-90a0-4c20-831c-e237817aaaf3" providerId="ADAL" clId="{15F77283-442C-4256-BBFD-F988EAF70D3F}" dt="2022-08-09T16:59:02.524" v="5478" actId="478"/>
          <ac:picMkLst>
            <pc:docMk/>
            <pc:sldMk cId="3243373937" sldId="480"/>
            <ac:picMk id="3076" creationId="{311D8692-EB78-9264-CEB5-5FB2945E2424}"/>
          </ac:picMkLst>
        </pc:picChg>
      </pc:sldChg>
      <pc:sldChg chg="modSp add mod">
        <pc:chgData name="Chan Zhi Wen, Ian" userId="10427a44-90a0-4c20-831c-e237817aaaf3" providerId="ADAL" clId="{15F77283-442C-4256-BBFD-F988EAF70D3F}" dt="2022-08-09T17:01:11.214" v="5609" actId="20577"/>
        <pc:sldMkLst>
          <pc:docMk/>
          <pc:sldMk cId="3354752268" sldId="481"/>
        </pc:sldMkLst>
        <pc:spChg chg="mod">
          <ac:chgData name="Chan Zhi Wen, Ian" userId="10427a44-90a0-4c20-831c-e237817aaaf3" providerId="ADAL" clId="{15F77283-442C-4256-BBFD-F988EAF70D3F}" dt="2022-08-09T17:01:11.214" v="5609" actId="20577"/>
          <ac:spMkLst>
            <pc:docMk/>
            <pc:sldMk cId="3354752268" sldId="481"/>
            <ac:spMk id="2" creationId="{A26C2038-4E1A-4E26-99ED-E98533277339}"/>
          </ac:spMkLst>
        </pc:spChg>
      </pc:sldChg>
      <pc:sldChg chg="addSp delSp modSp add mod">
        <pc:chgData name="Chan Zhi Wen, Ian" userId="10427a44-90a0-4c20-831c-e237817aaaf3" providerId="ADAL" clId="{15F77283-442C-4256-BBFD-F988EAF70D3F}" dt="2022-08-10T04:59:36.506" v="8802" actId="14100"/>
        <pc:sldMkLst>
          <pc:docMk/>
          <pc:sldMk cId="2700283952" sldId="482"/>
        </pc:sldMkLst>
        <pc:spChg chg="mod">
          <ac:chgData name="Chan Zhi Wen, Ian" userId="10427a44-90a0-4c20-831c-e237817aaaf3" providerId="ADAL" clId="{15F77283-442C-4256-BBFD-F988EAF70D3F}" dt="2022-08-10T04:42:12.929" v="8563" actId="20577"/>
          <ac:spMkLst>
            <pc:docMk/>
            <pc:sldMk cId="2700283952" sldId="482"/>
            <ac:spMk id="2" creationId="{FCF73F3D-7CBD-46D3-AD51-D6E4EA1B7A38}"/>
          </ac:spMkLst>
        </pc:spChg>
        <pc:spChg chg="mod">
          <ac:chgData name="Chan Zhi Wen, Ian" userId="10427a44-90a0-4c20-831c-e237817aaaf3" providerId="ADAL" clId="{15F77283-442C-4256-BBFD-F988EAF70D3F}" dt="2022-08-10T04:59:36.506" v="8802" actId="14100"/>
          <ac:spMkLst>
            <pc:docMk/>
            <pc:sldMk cId="2700283952" sldId="482"/>
            <ac:spMk id="3" creationId="{E6CD1D97-2687-4B15-BF3D-D09058FCEB2F}"/>
          </ac:spMkLst>
        </pc:spChg>
        <pc:spChg chg="del">
          <ac:chgData name="Chan Zhi Wen, Ian" userId="10427a44-90a0-4c20-831c-e237817aaaf3" providerId="ADAL" clId="{15F77283-442C-4256-BBFD-F988EAF70D3F}" dt="2022-08-10T01:09:12.785" v="5620" actId="478"/>
          <ac:spMkLst>
            <pc:docMk/>
            <pc:sldMk cId="2700283952" sldId="482"/>
            <ac:spMk id="11" creationId="{5D742C91-7299-8EAF-D467-8F253ACF2584}"/>
          </ac:spMkLst>
        </pc:spChg>
        <pc:spChg chg="del">
          <ac:chgData name="Chan Zhi Wen, Ian" userId="10427a44-90a0-4c20-831c-e237817aaaf3" providerId="ADAL" clId="{15F77283-442C-4256-BBFD-F988EAF70D3F}" dt="2022-08-10T01:09:12.785" v="5620" actId="478"/>
          <ac:spMkLst>
            <pc:docMk/>
            <pc:sldMk cId="2700283952" sldId="482"/>
            <ac:spMk id="12" creationId="{25D5FBC7-01A8-0499-D5DB-775E4B13BA65}"/>
          </ac:spMkLst>
        </pc:spChg>
        <pc:spChg chg="del">
          <ac:chgData name="Chan Zhi Wen, Ian" userId="10427a44-90a0-4c20-831c-e237817aaaf3" providerId="ADAL" clId="{15F77283-442C-4256-BBFD-F988EAF70D3F}" dt="2022-08-10T01:09:12.785" v="5620" actId="478"/>
          <ac:spMkLst>
            <pc:docMk/>
            <pc:sldMk cId="2700283952" sldId="482"/>
            <ac:spMk id="13" creationId="{4BDD2DAD-4975-CCB8-4540-57058120BB54}"/>
          </ac:spMkLst>
        </pc:spChg>
        <pc:picChg chg="add mod">
          <ac:chgData name="Chan Zhi Wen, Ian" userId="10427a44-90a0-4c20-831c-e237817aaaf3" providerId="ADAL" clId="{15F77283-442C-4256-BBFD-F988EAF70D3F}" dt="2022-08-10T01:16:45.471" v="5771" actId="14100"/>
          <ac:picMkLst>
            <pc:docMk/>
            <pc:sldMk cId="2700283952" sldId="482"/>
            <ac:picMk id="4" creationId="{C8EAE6BD-C0A5-7EF4-C7A1-B2822D363E97}"/>
          </ac:picMkLst>
        </pc:picChg>
        <pc:picChg chg="add mod">
          <ac:chgData name="Chan Zhi Wen, Ian" userId="10427a44-90a0-4c20-831c-e237817aaaf3" providerId="ADAL" clId="{15F77283-442C-4256-BBFD-F988EAF70D3F}" dt="2022-08-10T01:17:30.318" v="5822" actId="14100"/>
          <ac:picMkLst>
            <pc:docMk/>
            <pc:sldMk cId="2700283952" sldId="482"/>
            <ac:picMk id="7" creationId="{DA406005-7AB6-1CA2-3A3E-33385478FD8C}"/>
          </ac:picMkLst>
        </pc:picChg>
        <pc:picChg chg="del">
          <ac:chgData name="Chan Zhi Wen, Ian" userId="10427a44-90a0-4c20-831c-e237817aaaf3" providerId="ADAL" clId="{15F77283-442C-4256-BBFD-F988EAF70D3F}" dt="2022-08-10T01:09:09.124" v="5619" actId="478"/>
          <ac:picMkLst>
            <pc:docMk/>
            <pc:sldMk cId="2700283952" sldId="482"/>
            <ac:picMk id="8" creationId="{9B99C41A-F9B7-7AE5-7A52-A7B318A97D92}"/>
          </ac:picMkLst>
        </pc:picChg>
      </pc:sldChg>
      <pc:sldChg chg="addSp modSp add mod">
        <pc:chgData name="Chan Zhi Wen, Ian" userId="10427a44-90a0-4c20-831c-e237817aaaf3" providerId="ADAL" clId="{15F77283-442C-4256-BBFD-F988EAF70D3F}" dt="2022-08-10T02:04:20.880" v="6564" actId="1038"/>
        <pc:sldMkLst>
          <pc:docMk/>
          <pc:sldMk cId="2556988663" sldId="483"/>
        </pc:sldMkLst>
        <pc:spChg chg="mod">
          <ac:chgData name="Chan Zhi Wen, Ian" userId="10427a44-90a0-4c20-831c-e237817aaaf3" providerId="ADAL" clId="{15F77283-442C-4256-BBFD-F988EAF70D3F}" dt="2022-08-10T01:56:54.637" v="6168" actId="6549"/>
          <ac:spMkLst>
            <pc:docMk/>
            <pc:sldMk cId="2556988663" sldId="483"/>
            <ac:spMk id="3" creationId="{E6CD1D97-2687-4B15-BF3D-D09058FCEB2F}"/>
          </ac:spMkLst>
        </pc:spChg>
        <pc:spChg chg="add mod">
          <ac:chgData name="Chan Zhi Wen, Ian" userId="10427a44-90a0-4c20-831c-e237817aaaf3" providerId="ADAL" clId="{15F77283-442C-4256-BBFD-F988EAF70D3F}" dt="2022-08-10T02:04:10.070" v="6552" actId="1037"/>
          <ac:spMkLst>
            <pc:docMk/>
            <pc:sldMk cId="2556988663" sldId="483"/>
            <ac:spMk id="4" creationId="{F005F2E3-3F6A-037E-C8FD-752FBA7A6ED1}"/>
          </ac:spMkLst>
        </pc:spChg>
        <pc:spChg chg="add mod">
          <ac:chgData name="Chan Zhi Wen, Ian" userId="10427a44-90a0-4c20-831c-e237817aaaf3" providerId="ADAL" clId="{15F77283-442C-4256-BBFD-F988EAF70D3F}" dt="2022-08-10T02:04:04.691" v="6550" actId="1037"/>
          <ac:spMkLst>
            <pc:docMk/>
            <pc:sldMk cId="2556988663" sldId="483"/>
            <ac:spMk id="7" creationId="{599F1FD1-2277-37AA-0F6E-8527B7977CE3}"/>
          </ac:spMkLst>
        </pc:spChg>
        <pc:picChg chg="mod">
          <ac:chgData name="Chan Zhi Wen, Ian" userId="10427a44-90a0-4c20-831c-e237817aaaf3" providerId="ADAL" clId="{15F77283-442C-4256-BBFD-F988EAF70D3F}" dt="2022-08-10T01:57:08.016" v="6170" actId="1076"/>
          <ac:picMkLst>
            <pc:docMk/>
            <pc:sldMk cId="2556988663" sldId="483"/>
            <ac:picMk id="5126" creationId="{8774C77E-576F-C4F5-A2A9-2CD2BB67A45D}"/>
          </ac:picMkLst>
        </pc:picChg>
        <pc:picChg chg="mod">
          <ac:chgData name="Chan Zhi Wen, Ian" userId="10427a44-90a0-4c20-831c-e237817aaaf3" providerId="ADAL" clId="{15F77283-442C-4256-BBFD-F988EAF70D3F}" dt="2022-08-10T02:04:20.880" v="6564" actId="1038"/>
          <ac:picMkLst>
            <pc:docMk/>
            <pc:sldMk cId="2556988663" sldId="483"/>
            <ac:picMk id="5128" creationId="{C74FBD18-F734-A5C7-E36F-D0C9F225F439}"/>
          </ac:picMkLst>
        </pc:picChg>
        <pc:picChg chg="add mod">
          <ac:chgData name="Chan Zhi Wen, Ian" userId="10427a44-90a0-4c20-831c-e237817aaaf3" providerId="ADAL" clId="{15F77283-442C-4256-BBFD-F988EAF70D3F}" dt="2022-08-10T02:03:50.764" v="6544" actId="1076"/>
          <ac:picMkLst>
            <pc:docMk/>
            <pc:sldMk cId="2556988663" sldId="483"/>
            <ac:picMk id="11266" creationId="{F52AEFC0-1D78-485E-E2F9-30923E8CF8B4}"/>
          </ac:picMkLst>
        </pc:picChg>
        <pc:cxnChg chg="mod">
          <ac:chgData name="Chan Zhi Wen, Ian" userId="10427a44-90a0-4c20-831c-e237817aaaf3" providerId="ADAL" clId="{15F77283-442C-4256-BBFD-F988EAF70D3F}" dt="2022-08-10T01:58:11.114" v="6284" actId="1038"/>
          <ac:cxnSpMkLst>
            <pc:docMk/>
            <pc:sldMk cId="2556988663" sldId="483"/>
            <ac:cxnSpMk id="6" creationId="{61BB9330-951E-8E41-C1A6-31F96971D65D}"/>
          </ac:cxnSpMkLst>
        </pc:cxnChg>
      </pc:sldChg>
      <pc:sldChg chg="addSp delSp modSp add mod">
        <pc:chgData name="Chan Zhi Wen, Ian" userId="10427a44-90a0-4c20-831c-e237817aaaf3" providerId="ADAL" clId="{15F77283-442C-4256-BBFD-F988EAF70D3F}" dt="2022-08-11T09:52:35.051" v="31728" actId="1076"/>
        <pc:sldMkLst>
          <pc:docMk/>
          <pc:sldMk cId="1294695104" sldId="484"/>
        </pc:sldMkLst>
        <pc:spChg chg="mod">
          <ac:chgData name="Chan Zhi Wen, Ian" userId="10427a44-90a0-4c20-831c-e237817aaaf3" providerId="ADAL" clId="{15F77283-442C-4256-BBFD-F988EAF70D3F}" dt="2022-08-10T05:11:02.201" v="8829" actId="20577"/>
          <ac:spMkLst>
            <pc:docMk/>
            <pc:sldMk cId="1294695104" sldId="484"/>
            <ac:spMk id="2" creationId="{FCF73F3D-7CBD-46D3-AD51-D6E4EA1B7A38}"/>
          </ac:spMkLst>
        </pc:spChg>
        <pc:spChg chg="mod">
          <ac:chgData name="Chan Zhi Wen, Ian" userId="10427a44-90a0-4c20-831c-e237817aaaf3" providerId="ADAL" clId="{15F77283-442C-4256-BBFD-F988EAF70D3F}" dt="2022-08-10T05:55:07.373" v="9427" actId="20577"/>
          <ac:spMkLst>
            <pc:docMk/>
            <pc:sldMk cId="1294695104" sldId="484"/>
            <ac:spMk id="3" creationId="{E6CD1D97-2687-4B15-BF3D-D09058FCEB2F}"/>
          </ac:spMkLst>
        </pc:spChg>
        <pc:spChg chg="add mod">
          <ac:chgData name="Chan Zhi Wen, Ian" userId="10427a44-90a0-4c20-831c-e237817aaaf3" providerId="ADAL" clId="{15F77283-442C-4256-BBFD-F988EAF70D3F}" dt="2022-08-11T09:52:35.051" v="31728" actId="1076"/>
          <ac:spMkLst>
            <pc:docMk/>
            <pc:sldMk cId="1294695104" sldId="484"/>
            <ac:spMk id="4" creationId="{2DE2B594-D33E-6A6B-D81E-D78FE761851C}"/>
          </ac:spMkLst>
        </pc:spChg>
        <pc:spChg chg="del">
          <ac:chgData name="Chan Zhi Wen, Ian" userId="10427a44-90a0-4c20-831c-e237817aaaf3" providerId="ADAL" clId="{15F77283-442C-4256-BBFD-F988EAF70D3F}" dt="2022-08-10T05:11:04.669" v="8830" actId="478"/>
          <ac:spMkLst>
            <pc:docMk/>
            <pc:sldMk cId="1294695104" sldId="484"/>
            <ac:spMk id="6" creationId="{5A31DF2F-336A-8BA2-5362-A837937CB3E6}"/>
          </ac:spMkLst>
        </pc:spChg>
        <pc:spChg chg="add mod">
          <ac:chgData name="Chan Zhi Wen, Ian" userId="10427a44-90a0-4c20-831c-e237817aaaf3" providerId="ADAL" clId="{15F77283-442C-4256-BBFD-F988EAF70D3F}" dt="2022-08-10T06:17:16.325" v="9588" actId="14100"/>
          <ac:spMkLst>
            <pc:docMk/>
            <pc:sldMk cId="1294695104" sldId="484"/>
            <ac:spMk id="8" creationId="{3C407AC4-5724-255A-F2E8-7681EE632D59}"/>
          </ac:spMkLst>
        </pc:spChg>
        <pc:spChg chg="add del mod">
          <ac:chgData name="Chan Zhi Wen, Ian" userId="10427a44-90a0-4c20-831c-e237817aaaf3" providerId="ADAL" clId="{15F77283-442C-4256-BBFD-F988EAF70D3F}" dt="2022-08-10T05:12:41.420" v="8862" actId="478"/>
          <ac:spMkLst>
            <pc:docMk/>
            <pc:sldMk cId="1294695104" sldId="484"/>
            <ac:spMk id="9" creationId="{B9DEC5A8-22BF-8E77-3D68-969F257C6C41}"/>
          </ac:spMkLst>
        </pc:spChg>
        <pc:spChg chg="add mod">
          <ac:chgData name="Chan Zhi Wen, Ian" userId="10427a44-90a0-4c20-831c-e237817aaaf3" providerId="ADAL" clId="{15F77283-442C-4256-BBFD-F988EAF70D3F}" dt="2022-08-10T05:55:13.112" v="9442" actId="1035"/>
          <ac:spMkLst>
            <pc:docMk/>
            <pc:sldMk cId="1294695104" sldId="484"/>
            <ac:spMk id="10" creationId="{6E27E31A-A07E-9261-8980-00FA9C3A86AD}"/>
          </ac:spMkLst>
        </pc:spChg>
        <pc:spChg chg="add mod">
          <ac:chgData name="Chan Zhi Wen, Ian" userId="10427a44-90a0-4c20-831c-e237817aaaf3" providerId="ADAL" clId="{15F77283-442C-4256-BBFD-F988EAF70D3F}" dt="2022-08-10T06:17:13.323" v="9585" actId="14100"/>
          <ac:spMkLst>
            <pc:docMk/>
            <pc:sldMk cId="1294695104" sldId="484"/>
            <ac:spMk id="11" creationId="{DA2805EE-EAFD-14C9-7C32-84366F4F763E}"/>
          </ac:spMkLst>
        </pc:spChg>
        <pc:picChg chg="add mod">
          <ac:chgData name="Chan Zhi Wen, Ian" userId="10427a44-90a0-4c20-831c-e237817aaaf3" providerId="ADAL" clId="{15F77283-442C-4256-BBFD-F988EAF70D3F}" dt="2022-08-10T05:55:13.112" v="9442" actId="1035"/>
          <ac:picMkLst>
            <pc:docMk/>
            <pc:sldMk cId="1294695104" sldId="484"/>
            <ac:picMk id="7" creationId="{6E733CD5-EC5B-DE27-5A6B-304B148F0ECE}"/>
          </ac:picMkLst>
        </pc:picChg>
        <pc:cxnChg chg="add mod">
          <ac:chgData name="Chan Zhi Wen, Ian" userId="10427a44-90a0-4c20-831c-e237817aaaf3" providerId="ADAL" clId="{15F77283-442C-4256-BBFD-F988EAF70D3F}" dt="2022-08-10T05:55:13.112" v="9442" actId="1035"/>
          <ac:cxnSpMkLst>
            <pc:docMk/>
            <pc:sldMk cId="1294695104" sldId="484"/>
            <ac:cxnSpMk id="13" creationId="{5B04A4D5-97BF-3623-D01F-8E3ABDBC3F21}"/>
          </ac:cxnSpMkLst>
        </pc:cxnChg>
      </pc:sldChg>
      <pc:sldChg chg="modSp add mod">
        <pc:chgData name="Chan Zhi Wen, Ian" userId="10427a44-90a0-4c20-831c-e237817aaaf3" providerId="ADAL" clId="{15F77283-442C-4256-BBFD-F988EAF70D3F}" dt="2022-08-10T06:59:05.870" v="9995" actId="20577"/>
        <pc:sldMkLst>
          <pc:docMk/>
          <pc:sldMk cId="2154930552" sldId="485"/>
        </pc:sldMkLst>
        <pc:spChg chg="mod">
          <ac:chgData name="Chan Zhi Wen, Ian" userId="10427a44-90a0-4c20-831c-e237817aaaf3" providerId="ADAL" clId="{15F77283-442C-4256-BBFD-F988EAF70D3F}" dt="2022-08-10T06:59:05.870" v="9995" actId="20577"/>
          <ac:spMkLst>
            <pc:docMk/>
            <pc:sldMk cId="2154930552" sldId="485"/>
            <ac:spMk id="2" creationId="{A26C2038-4E1A-4E26-99ED-E98533277339}"/>
          </ac:spMkLst>
        </pc:spChg>
      </pc:sldChg>
      <pc:sldChg chg="modSp add mod">
        <pc:chgData name="Chan Zhi Wen, Ian" userId="10427a44-90a0-4c20-831c-e237817aaaf3" providerId="ADAL" clId="{15F77283-442C-4256-BBFD-F988EAF70D3F}" dt="2022-08-10T06:40:26.850" v="9836" actId="20577"/>
        <pc:sldMkLst>
          <pc:docMk/>
          <pc:sldMk cId="4080986492" sldId="486"/>
        </pc:sldMkLst>
        <pc:spChg chg="mod">
          <ac:chgData name="Chan Zhi Wen, Ian" userId="10427a44-90a0-4c20-831c-e237817aaaf3" providerId="ADAL" clId="{15F77283-442C-4256-BBFD-F988EAF70D3F}" dt="2022-08-10T06:40:26.850" v="9836" actId="20577"/>
          <ac:spMkLst>
            <pc:docMk/>
            <pc:sldMk cId="4080986492" sldId="486"/>
            <ac:spMk id="3" creationId="{6F5FD510-41FE-471E-BA39-1ED6C093BFB6}"/>
          </ac:spMkLst>
        </pc:spChg>
      </pc:sldChg>
      <pc:sldChg chg="addSp delSp modSp add mod">
        <pc:chgData name="Chan Zhi Wen, Ian" userId="10427a44-90a0-4c20-831c-e237817aaaf3" providerId="ADAL" clId="{15F77283-442C-4256-BBFD-F988EAF70D3F}" dt="2022-08-10T07:27:01.619" v="10667" actId="20577"/>
        <pc:sldMkLst>
          <pc:docMk/>
          <pc:sldMk cId="2079060308" sldId="488"/>
        </pc:sldMkLst>
        <pc:spChg chg="mod">
          <ac:chgData name="Chan Zhi Wen, Ian" userId="10427a44-90a0-4c20-831c-e237817aaaf3" providerId="ADAL" clId="{15F77283-442C-4256-BBFD-F988EAF70D3F}" dt="2022-08-10T07:13:05.079" v="10056" actId="20577"/>
          <ac:spMkLst>
            <pc:docMk/>
            <pc:sldMk cId="2079060308" sldId="488"/>
            <ac:spMk id="2" creationId="{FCF73F3D-7CBD-46D3-AD51-D6E4EA1B7A38}"/>
          </ac:spMkLst>
        </pc:spChg>
        <pc:spChg chg="mod">
          <ac:chgData name="Chan Zhi Wen, Ian" userId="10427a44-90a0-4c20-831c-e237817aaaf3" providerId="ADAL" clId="{15F77283-442C-4256-BBFD-F988EAF70D3F}" dt="2022-08-10T07:27:01.619" v="10667" actId="20577"/>
          <ac:spMkLst>
            <pc:docMk/>
            <pc:sldMk cId="2079060308" sldId="488"/>
            <ac:spMk id="3" creationId="{E6CD1D97-2687-4B15-BF3D-D09058FCEB2F}"/>
          </ac:spMkLst>
        </pc:spChg>
        <pc:spChg chg="del">
          <ac:chgData name="Chan Zhi Wen, Ian" userId="10427a44-90a0-4c20-831c-e237817aaaf3" providerId="ADAL" clId="{15F77283-442C-4256-BBFD-F988EAF70D3F}" dt="2022-08-10T07:19:46.163" v="10069" actId="478"/>
          <ac:spMkLst>
            <pc:docMk/>
            <pc:sldMk cId="2079060308" sldId="488"/>
            <ac:spMk id="8" creationId="{3C407AC4-5724-255A-F2E8-7681EE632D59}"/>
          </ac:spMkLst>
        </pc:spChg>
        <pc:spChg chg="del">
          <ac:chgData name="Chan Zhi Wen, Ian" userId="10427a44-90a0-4c20-831c-e237817aaaf3" providerId="ADAL" clId="{15F77283-442C-4256-BBFD-F988EAF70D3F}" dt="2022-08-10T07:19:46.163" v="10069" actId="478"/>
          <ac:spMkLst>
            <pc:docMk/>
            <pc:sldMk cId="2079060308" sldId="488"/>
            <ac:spMk id="10" creationId="{6E27E31A-A07E-9261-8980-00FA9C3A86AD}"/>
          </ac:spMkLst>
        </pc:spChg>
        <pc:spChg chg="del">
          <ac:chgData name="Chan Zhi Wen, Ian" userId="10427a44-90a0-4c20-831c-e237817aaaf3" providerId="ADAL" clId="{15F77283-442C-4256-BBFD-F988EAF70D3F}" dt="2022-08-10T07:19:46.163" v="10069" actId="478"/>
          <ac:spMkLst>
            <pc:docMk/>
            <pc:sldMk cId="2079060308" sldId="488"/>
            <ac:spMk id="11" creationId="{DA2805EE-EAFD-14C9-7C32-84366F4F763E}"/>
          </ac:spMkLst>
        </pc:spChg>
        <pc:spChg chg="add mod">
          <ac:chgData name="Chan Zhi Wen, Ian" userId="10427a44-90a0-4c20-831c-e237817aaaf3" providerId="ADAL" clId="{15F77283-442C-4256-BBFD-F988EAF70D3F}" dt="2022-08-10T07:23:33.797" v="10298" actId="1035"/>
          <ac:spMkLst>
            <pc:docMk/>
            <pc:sldMk cId="2079060308" sldId="488"/>
            <ac:spMk id="14" creationId="{A1A993D5-5A93-B42D-09B4-76E0E64682E5}"/>
          </ac:spMkLst>
        </pc:spChg>
        <pc:spChg chg="add mod">
          <ac:chgData name="Chan Zhi Wen, Ian" userId="10427a44-90a0-4c20-831c-e237817aaaf3" providerId="ADAL" clId="{15F77283-442C-4256-BBFD-F988EAF70D3F}" dt="2022-08-10T07:26:11.818" v="10510" actId="1036"/>
          <ac:spMkLst>
            <pc:docMk/>
            <pc:sldMk cId="2079060308" sldId="488"/>
            <ac:spMk id="21" creationId="{CBF2E036-4CD4-B3ED-9309-B98B8802F950}"/>
          </ac:spMkLst>
        </pc:spChg>
        <pc:spChg chg="add mod">
          <ac:chgData name="Chan Zhi Wen, Ian" userId="10427a44-90a0-4c20-831c-e237817aaaf3" providerId="ADAL" clId="{15F77283-442C-4256-BBFD-F988EAF70D3F}" dt="2022-08-10T07:26:16.935" v="10521" actId="1076"/>
          <ac:spMkLst>
            <pc:docMk/>
            <pc:sldMk cId="2079060308" sldId="488"/>
            <ac:spMk id="22" creationId="{6B88107D-F7FE-D4FC-C923-B04197F901EC}"/>
          </ac:spMkLst>
        </pc:spChg>
        <pc:picChg chg="add mod">
          <ac:chgData name="Chan Zhi Wen, Ian" userId="10427a44-90a0-4c20-831c-e237817aaaf3" providerId="ADAL" clId="{15F77283-442C-4256-BBFD-F988EAF70D3F}" dt="2022-08-10T07:22:55.495" v="10271" actId="1076"/>
          <ac:picMkLst>
            <pc:docMk/>
            <pc:sldMk cId="2079060308" sldId="488"/>
            <ac:picMk id="6" creationId="{32D67403-2DA4-127E-1518-14720700E400}"/>
          </ac:picMkLst>
        </pc:picChg>
        <pc:picChg chg="del">
          <ac:chgData name="Chan Zhi Wen, Ian" userId="10427a44-90a0-4c20-831c-e237817aaaf3" providerId="ADAL" clId="{15F77283-442C-4256-BBFD-F988EAF70D3F}" dt="2022-08-10T07:19:46.163" v="10069" actId="478"/>
          <ac:picMkLst>
            <pc:docMk/>
            <pc:sldMk cId="2079060308" sldId="488"/>
            <ac:picMk id="7" creationId="{6E733CD5-EC5B-DE27-5A6B-304B148F0ECE}"/>
          </ac:picMkLst>
        </pc:picChg>
        <pc:picChg chg="add mod">
          <ac:chgData name="Chan Zhi Wen, Ian" userId="10427a44-90a0-4c20-831c-e237817aaaf3" providerId="ADAL" clId="{15F77283-442C-4256-BBFD-F988EAF70D3F}" dt="2022-08-10T07:23:08.816" v="10275" actId="14100"/>
          <ac:picMkLst>
            <pc:docMk/>
            <pc:sldMk cId="2079060308" sldId="488"/>
            <ac:picMk id="12" creationId="{57343510-F0F6-6BCB-E020-06C6851DBA97}"/>
          </ac:picMkLst>
        </pc:picChg>
        <pc:picChg chg="add mod">
          <ac:chgData name="Chan Zhi Wen, Ian" userId="10427a44-90a0-4c20-831c-e237817aaaf3" providerId="ADAL" clId="{15F77283-442C-4256-BBFD-F988EAF70D3F}" dt="2022-08-10T07:24:38.607" v="10448" actId="14100"/>
          <ac:picMkLst>
            <pc:docMk/>
            <pc:sldMk cId="2079060308" sldId="488"/>
            <ac:picMk id="18" creationId="{A40527A6-872A-2CB8-5F74-1B6E6344DDD9}"/>
          </ac:picMkLst>
        </pc:picChg>
        <pc:picChg chg="add mod">
          <ac:chgData name="Chan Zhi Wen, Ian" userId="10427a44-90a0-4c20-831c-e237817aaaf3" providerId="ADAL" clId="{15F77283-442C-4256-BBFD-F988EAF70D3F}" dt="2022-08-10T07:26:13.774" v="10520" actId="1036"/>
          <ac:picMkLst>
            <pc:docMk/>
            <pc:sldMk cId="2079060308" sldId="488"/>
            <ac:picMk id="20" creationId="{D09745DE-F924-4A4D-D97C-98A1AFE1DFDB}"/>
          </ac:picMkLst>
        </pc:picChg>
        <pc:picChg chg="add mod">
          <ac:chgData name="Chan Zhi Wen, Ian" userId="10427a44-90a0-4c20-831c-e237817aaaf3" providerId="ADAL" clId="{15F77283-442C-4256-BBFD-F988EAF70D3F}" dt="2022-08-10T07:26:19.179" v="10526" actId="1036"/>
          <ac:picMkLst>
            <pc:docMk/>
            <pc:sldMk cId="2079060308" sldId="488"/>
            <ac:picMk id="24" creationId="{7F45A1FC-90D5-B8AF-286F-0032EB99B6AA}"/>
          </ac:picMkLst>
        </pc:picChg>
        <pc:cxnChg chg="del mod">
          <ac:chgData name="Chan Zhi Wen, Ian" userId="10427a44-90a0-4c20-831c-e237817aaaf3" providerId="ADAL" clId="{15F77283-442C-4256-BBFD-F988EAF70D3F}" dt="2022-08-10T07:19:46.163" v="10069" actId="478"/>
          <ac:cxnSpMkLst>
            <pc:docMk/>
            <pc:sldMk cId="2079060308" sldId="488"/>
            <ac:cxnSpMk id="13" creationId="{5B04A4D5-97BF-3623-D01F-8E3ABDBC3F21}"/>
          </ac:cxnSpMkLst>
        </pc:cxnChg>
        <pc:cxnChg chg="add mod">
          <ac:chgData name="Chan Zhi Wen, Ian" userId="10427a44-90a0-4c20-831c-e237817aaaf3" providerId="ADAL" clId="{15F77283-442C-4256-BBFD-F988EAF70D3F}" dt="2022-08-10T07:23:26.271" v="10279" actId="14100"/>
          <ac:cxnSpMkLst>
            <pc:docMk/>
            <pc:sldMk cId="2079060308" sldId="488"/>
            <ac:cxnSpMk id="15" creationId="{716962CE-0E43-8338-0847-25F3D930BC20}"/>
          </ac:cxnSpMkLst>
        </pc:cxnChg>
      </pc:sldChg>
      <pc:sldChg chg="addSp delSp modSp add mod ord">
        <pc:chgData name="Chan Zhi Wen, Ian" userId="10427a44-90a0-4c20-831c-e237817aaaf3" providerId="ADAL" clId="{15F77283-442C-4256-BBFD-F988EAF70D3F}" dt="2022-08-10T16:47:18.588" v="21821" actId="403"/>
        <pc:sldMkLst>
          <pc:docMk/>
          <pc:sldMk cId="2943086309" sldId="489"/>
        </pc:sldMkLst>
        <pc:spChg chg="mod">
          <ac:chgData name="Chan Zhi Wen, Ian" userId="10427a44-90a0-4c20-831c-e237817aaaf3" providerId="ADAL" clId="{15F77283-442C-4256-BBFD-F988EAF70D3F}" dt="2022-08-10T07:53:06.430" v="11926" actId="20577"/>
          <ac:spMkLst>
            <pc:docMk/>
            <pc:sldMk cId="2943086309" sldId="489"/>
            <ac:spMk id="3" creationId="{E6CD1D97-2687-4B15-BF3D-D09058FCEB2F}"/>
          </ac:spMkLst>
        </pc:spChg>
        <pc:spChg chg="add mod">
          <ac:chgData name="Chan Zhi Wen, Ian" userId="10427a44-90a0-4c20-831c-e237817aaaf3" providerId="ADAL" clId="{15F77283-442C-4256-BBFD-F988EAF70D3F}" dt="2022-08-10T16:47:18.588" v="21821" actId="403"/>
          <ac:spMkLst>
            <pc:docMk/>
            <pc:sldMk cId="2943086309" sldId="489"/>
            <ac:spMk id="4" creationId="{D5DFB8C9-6915-B6FC-5A45-6D9385F592E0}"/>
          </ac:spMkLst>
        </pc:spChg>
        <pc:spChg chg="mod">
          <ac:chgData name="Chan Zhi Wen, Ian" userId="10427a44-90a0-4c20-831c-e237817aaaf3" providerId="ADAL" clId="{15F77283-442C-4256-BBFD-F988EAF70D3F}" dt="2022-08-10T07:51:58.455" v="11845" actId="1035"/>
          <ac:spMkLst>
            <pc:docMk/>
            <pc:sldMk cId="2943086309" sldId="489"/>
            <ac:spMk id="7" creationId="{0F55C5E4-F3A1-A95E-4370-395DA7DCBB32}"/>
          </ac:spMkLst>
        </pc:spChg>
        <pc:spChg chg="mod">
          <ac:chgData name="Chan Zhi Wen, Ian" userId="10427a44-90a0-4c20-831c-e237817aaaf3" providerId="ADAL" clId="{15F77283-442C-4256-BBFD-F988EAF70D3F}" dt="2022-08-10T16:47:06.855" v="21817" actId="14100"/>
          <ac:spMkLst>
            <pc:docMk/>
            <pc:sldMk cId="2943086309" sldId="489"/>
            <ac:spMk id="9" creationId="{BED3358C-0DA1-1B3B-F63D-1F63CF9F748A}"/>
          </ac:spMkLst>
        </pc:spChg>
        <pc:spChg chg="del">
          <ac:chgData name="Chan Zhi Wen, Ian" userId="10427a44-90a0-4c20-831c-e237817aaaf3" providerId="ADAL" clId="{15F77283-442C-4256-BBFD-F988EAF70D3F}" dt="2022-08-10T07:38:04.241" v="11047" actId="478"/>
          <ac:spMkLst>
            <pc:docMk/>
            <pc:sldMk cId="2943086309" sldId="489"/>
            <ac:spMk id="10" creationId="{16401542-37EB-C709-730D-B2FB09E35F46}"/>
          </ac:spMkLst>
        </pc:spChg>
        <pc:picChg chg="mod">
          <ac:chgData name="Chan Zhi Wen, Ian" userId="10427a44-90a0-4c20-831c-e237817aaaf3" providerId="ADAL" clId="{15F77283-442C-4256-BBFD-F988EAF70D3F}" dt="2022-08-10T07:51:58.455" v="11845" actId="1035"/>
          <ac:picMkLst>
            <pc:docMk/>
            <pc:sldMk cId="2943086309" sldId="489"/>
            <ac:picMk id="6" creationId="{174D1914-E088-7AA4-7744-A44DD702C97B}"/>
          </ac:picMkLst>
        </pc:picChg>
        <pc:cxnChg chg="mod">
          <ac:chgData name="Chan Zhi Wen, Ian" userId="10427a44-90a0-4c20-831c-e237817aaaf3" providerId="ADAL" clId="{15F77283-442C-4256-BBFD-F988EAF70D3F}" dt="2022-08-10T07:53:22.170" v="11931" actId="14100"/>
          <ac:cxnSpMkLst>
            <pc:docMk/>
            <pc:sldMk cId="2943086309" sldId="489"/>
            <ac:cxnSpMk id="11" creationId="{15C09CC4-0E93-06E7-C2A9-107E5EA15881}"/>
          </ac:cxnSpMkLst>
        </pc:cxnChg>
      </pc:sldChg>
      <pc:sldChg chg="addSp delSp modSp add mod ord">
        <pc:chgData name="Chan Zhi Wen, Ian" userId="10427a44-90a0-4c20-831c-e237817aaaf3" providerId="ADAL" clId="{15F77283-442C-4256-BBFD-F988EAF70D3F}" dt="2022-08-11T15:25:02.257" v="35342"/>
        <pc:sldMkLst>
          <pc:docMk/>
          <pc:sldMk cId="95101118" sldId="490"/>
        </pc:sldMkLst>
        <pc:spChg chg="mod">
          <ac:chgData name="Chan Zhi Wen, Ian" userId="10427a44-90a0-4c20-831c-e237817aaaf3" providerId="ADAL" clId="{15F77283-442C-4256-BBFD-F988EAF70D3F}" dt="2022-08-10T16:54:35.511" v="22455" actId="20577"/>
          <ac:spMkLst>
            <pc:docMk/>
            <pc:sldMk cId="95101118" sldId="490"/>
            <ac:spMk id="2" creationId="{FCF73F3D-7CBD-46D3-AD51-D6E4EA1B7A38}"/>
          </ac:spMkLst>
        </pc:spChg>
        <pc:spChg chg="mod">
          <ac:chgData name="Chan Zhi Wen, Ian" userId="10427a44-90a0-4c20-831c-e237817aaaf3" providerId="ADAL" clId="{15F77283-442C-4256-BBFD-F988EAF70D3F}" dt="2022-08-10T16:57:44.115" v="22771" actId="20577"/>
          <ac:spMkLst>
            <pc:docMk/>
            <pc:sldMk cId="95101118" sldId="490"/>
            <ac:spMk id="3" creationId="{E6CD1D97-2687-4B15-BF3D-D09058FCEB2F}"/>
          </ac:spMkLst>
        </pc:spChg>
        <pc:spChg chg="add del mod">
          <ac:chgData name="Chan Zhi Wen, Ian" userId="10427a44-90a0-4c20-831c-e237817aaaf3" providerId="ADAL" clId="{15F77283-442C-4256-BBFD-F988EAF70D3F}" dt="2022-08-10T16:54:54.889" v="22507" actId="478"/>
          <ac:spMkLst>
            <pc:docMk/>
            <pc:sldMk cId="95101118" sldId="490"/>
            <ac:spMk id="4" creationId="{FF1ED9C2-09C5-148E-11A4-8DD9DA185C5B}"/>
          </ac:spMkLst>
        </pc:spChg>
      </pc:sldChg>
      <pc:sldChg chg="addSp delSp modSp add mod">
        <pc:chgData name="Chan Zhi Wen, Ian" userId="10427a44-90a0-4c20-831c-e237817aaaf3" providerId="ADAL" clId="{15F77283-442C-4256-BBFD-F988EAF70D3F}" dt="2022-08-10T15:25:56.144" v="17448" actId="20577"/>
        <pc:sldMkLst>
          <pc:docMk/>
          <pc:sldMk cId="4042992562" sldId="491"/>
        </pc:sldMkLst>
        <pc:spChg chg="mod">
          <ac:chgData name="Chan Zhi Wen, Ian" userId="10427a44-90a0-4c20-831c-e237817aaaf3" providerId="ADAL" clId="{15F77283-442C-4256-BBFD-F988EAF70D3F}" dt="2022-08-10T08:03:29.820" v="11951" actId="20577"/>
          <ac:spMkLst>
            <pc:docMk/>
            <pc:sldMk cId="4042992562" sldId="491"/>
            <ac:spMk id="2" creationId="{A26C2038-4E1A-4E26-99ED-E98533277339}"/>
          </ac:spMkLst>
        </pc:spChg>
        <pc:spChg chg="mod">
          <ac:chgData name="Chan Zhi Wen, Ian" userId="10427a44-90a0-4c20-831c-e237817aaaf3" providerId="ADAL" clId="{15F77283-442C-4256-BBFD-F988EAF70D3F}" dt="2022-08-10T15:25:56.144" v="17448" actId="20577"/>
          <ac:spMkLst>
            <pc:docMk/>
            <pc:sldMk cId="4042992562" sldId="491"/>
            <ac:spMk id="3" creationId="{DA13C78F-C99F-42FA-823B-98A8A52EC600}"/>
          </ac:spMkLst>
        </pc:spChg>
        <pc:spChg chg="add del mod">
          <ac:chgData name="Chan Zhi Wen, Ian" userId="10427a44-90a0-4c20-831c-e237817aaaf3" providerId="ADAL" clId="{15F77283-442C-4256-BBFD-F988EAF70D3F}" dt="2022-08-10T08:06:08.035" v="12157"/>
          <ac:spMkLst>
            <pc:docMk/>
            <pc:sldMk cId="4042992562" sldId="491"/>
            <ac:spMk id="4" creationId="{6FE82240-CB21-334A-9822-570FE9A5DA74}"/>
          </ac:spMkLst>
        </pc:spChg>
      </pc:sldChg>
      <pc:sldChg chg="addSp delSp modSp add mod">
        <pc:chgData name="Chan Zhi Wen, Ian" userId="10427a44-90a0-4c20-831c-e237817aaaf3" providerId="ADAL" clId="{15F77283-442C-4256-BBFD-F988EAF70D3F}" dt="2022-08-11T08:21:41.479" v="27094"/>
        <pc:sldMkLst>
          <pc:docMk/>
          <pc:sldMk cId="28365788" sldId="492"/>
        </pc:sldMkLst>
        <pc:spChg chg="mod">
          <ac:chgData name="Chan Zhi Wen, Ian" userId="10427a44-90a0-4c20-831c-e237817aaaf3" providerId="ADAL" clId="{15F77283-442C-4256-BBFD-F988EAF70D3F}" dt="2022-08-10T08:45:47.381" v="14476" actId="20577"/>
          <ac:spMkLst>
            <pc:docMk/>
            <pc:sldMk cId="28365788" sldId="492"/>
            <ac:spMk id="2" creationId="{FCF73F3D-7CBD-46D3-AD51-D6E4EA1B7A38}"/>
          </ac:spMkLst>
        </pc:spChg>
        <pc:spChg chg="mod">
          <ac:chgData name="Chan Zhi Wen, Ian" userId="10427a44-90a0-4c20-831c-e237817aaaf3" providerId="ADAL" clId="{15F77283-442C-4256-BBFD-F988EAF70D3F}" dt="2022-08-10T16:22:24.920" v="20542" actId="20577"/>
          <ac:spMkLst>
            <pc:docMk/>
            <pc:sldMk cId="28365788" sldId="492"/>
            <ac:spMk id="3" creationId="{E6CD1D97-2687-4B15-BF3D-D09058FCEB2F}"/>
          </ac:spMkLst>
        </pc:spChg>
        <pc:spChg chg="add mod">
          <ac:chgData name="Chan Zhi Wen, Ian" userId="10427a44-90a0-4c20-831c-e237817aaaf3" providerId="ADAL" clId="{15F77283-442C-4256-BBFD-F988EAF70D3F}" dt="2022-08-10T14:46:36.361" v="16050" actId="6549"/>
          <ac:spMkLst>
            <pc:docMk/>
            <pc:sldMk cId="28365788" sldId="492"/>
            <ac:spMk id="4" creationId="{94B0694A-00D5-5406-9A3C-9F24BE2D0F9E}"/>
          </ac:spMkLst>
        </pc:spChg>
        <pc:spChg chg="del">
          <ac:chgData name="Chan Zhi Wen, Ian" userId="10427a44-90a0-4c20-831c-e237817aaaf3" providerId="ADAL" clId="{15F77283-442C-4256-BBFD-F988EAF70D3F}" dt="2022-08-10T08:06:12.629" v="12159" actId="478"/>
          <ac:spMkLst>
            <pc:docMk/>
            <pc:sldMk cId="28365788" sldId="492"/>
            <ac:spMk id="4" creationId="{FF1ED9C2-09C5-148E-11A4-8DD9DA185C5B}"/>
          </ac:spMkLst>
        </pc:spChg>
        <pc:spChg chg="add mod">
          <ac:chgData name="Chan Zhi Wen, Ian" userId="10427a44-90a0-4c20-831c-e237817aaaf3" providerId="ADAL" clId="{15F77283-442C-4256-BBFD-F988EAF70D3F}" dt="2022-08-10T15:06:25.267" v="16481" actId="1036"/>
          <ac:spMkLst>
            <pc:docMk/>
            <pc:sldMk cId="28365788" sldId="492"/>
            <ac:spMk id="5" creationId="{E022C79C-66EE-F3A4-5D23-F70BC360BAFA}"/>
          </ac:spMkLst>
        </pc:spChg>
        <pc:spChg chg="add mod">
          <ac:chgData name="Chan Zhi Wen, Ian" userId="10427a44-90a0-4c20-831c-e237817aaaf3" providerId="ADAL" clId="{15F77283-442C-4256-BBFD-F988EAF70D3F}" dt="2022-08-11T07:38:54.867" v="25613" actId="1076"/>
          <ac:spMkLst>
            <pc:docMk/>
            <pc:sldMk cId="28365788" sldId="492"/>
            <ac:spMk id="6" creationId="{314247CD-F46C-3198-1A67-995C71ABA54F}"/>
          </ac:spMkLst>
        </pc:spChg>
        <pc:spChg chg="add mod">
          <ac:chgData name="Chan Zhi Wen, Ian" userId="10427a44-90a0-4c20-831c-e237817aaaf3" providerId="ADAL" clId="{15F77283-442C-4256-BBFD-F988EAF70D3F}" dt="2022-08-11T08:21:39.852" v="27090" actId="1036"/>
          <ac:spMkLst>
            <pc:docMk/>
            <pc:sldMk cId="28365788" sldId="492"/>
            <ac:spMk id="7" creationId="{D1B9424B-011B-28BA-8501-8ADE3C861AEF}"/>
          </ac:spMkLst>
        </pc:spChg>
        <pc:spChg chg="add del mod">
          <ac:chgData name="Chan Zhi Wen, Ian" userId="10427a44-90a0-4c20-831c-e237817aaaf3" providerId="ADAL" clId="{15F77283-442C-4256-BBFD-F988EAF70D3F}" dt="2022-08-11T08:21:41.479" v="27094"/>
          <ac:spMkLst>
            <pc:docMk/>
            <pc:sldMk cId="28365788" sldId="492"/>
            <ac:spMk id="8" creationId="{650945AA-8A92-6C67-B331-A22C92504D5E}"/>
          </ac:spMkLst>
        </pc:spChg>
      </pc:sldChg>
      <pc:sldChg chg="delSp modSp add mod ord">
        <pc:chgData name="Chan Zhi Wen, Ian" userId="10427a44-90a0-4c20-831c-e237817aaaf3" providerId="ADAL" clId="{15F77283-442C-4256-BBFD-F988EAF70D3F}" dt="2022-08-10T14:32:47.524" v="15819" actId="404"/>
        <pc:sldMkLst>
          <pc:docMk/>
          <pc:sldMk cId="3681560191" sldId="493"/>
        </pc:sldMkLst>
        <pc:spChg chg="mod">
          <ac:chgData name="Chan Zhi Wen, Ian" userId="10427a44-90a0-4c20-831c-e237817aaaf3" providerId="ADAL" clId="{15F77283-442C-4256-BBFD-F988EAF70D3F}" dt="2022-08-10T08:09:56.620" v="12552" actId="20577"/>
          <ac:spMkLst>
            <pc:docMk/>
            <pc:sldMk cId="3681560191" sldId="493"/>
            <ac:spMk id="2" creationId="{FCF73F3D-7CBD-46D3-AD51-D6E4EA1B7A38}"/>
          </ac:spMkLst>
        </pc:spChg>
        <pc:spChg chg="mod">
          <ac:chgData name="Chan Zhi Wen, Ian" userId="10427a44-90a0-4c20-831c-e237817aaaf3" providerId="ADAL" clId="{15F77283-442C-4256-BBFD-F988EAF70D3F}" dt="2022-08-10T14:32:47.524" v="15819" actId="404"/>
          <ac:spMkLst>
            <pc:docMk/>
            <pc:sldMk cId="3681560191" sldId="493"/>
            <ac:spMk id="3" creationId="{E6CD1D97-2687-4B15-BF3D-D09058FCEB2F}"/>
          </ac:spMkLst>
        </pc:spChg>
        <pc:spChg chg="del">
          <ac:chgData name="Chan Zhi Wen, Ian" userId="10427a44-90a0-4c20-831c-e237817aaaf3" providerId="ADAL" clId="{15F77283-442C-4256-BBFD-F988EAF70D3F}" dt="2022-08-10T08:06:55.836" v="12185" actId="478"/>
          <ac:spMkLst>
            <pc:docMk/>
            <pc:sldMk cId="3681560191" sldId="493"/>
            <ac:spMk id="14" creationId="{A1A993D5-5A93-B42D-09B4-76E0E64682E5}"/>
          </ac:spMkLst>
        </pc:spChg>
        <pc:spChg chg="del">
          <ac:chgData name="Chan Zhi Wen, Ian" userId="10427a44-90a0-4c20-831c-e237817aaaf3" providerId="ADAL" clId="{15F77283-442C-4256-BBFD-F988EAF70D3F}" dt="2022-08-10T08:06:55.836" v="12185" actId="478"/>
          <ac:spMkLst>
            <pc:docMk/>
            <pc:sldMk cId="3681560191" sldId="493"/>
            <ac:spMk id="21" creationId="{CBF2E036-4CD4-B3ED-9309-B98B8802F950}"/>
          </ac:spMkLst>
        </pc:spChg>
        <pc:spChg chg="del">
          <ac:chgData name="Chan Zhi Wen, Ian" userId="10427a44-90a0-4c20-831c-e237817aaaf3" providerId="ADAL" clId="{15F77283-442C-4256-BBFD-F988EAF70D3F}" dt="2022-08-10T08:06:58.646" v="12186" actId="478"/>
          <ac:spMkLst>
            <pc:docMk/>
            <pc:sldMk cId="3681560191" sldId="493"/>
            <ac:spMk id="22" creationId="{6B88107D-F7FE-D4FC-C923-B04197F901EC}"/>
          </ac:spMkLst>
        </pc:spChg>
        <pc:picChg chg="del">
          <ac:chgData name="Chan Zhi Wen, Ian" userId="10427a44-90a0-4c20-831c-e237817aaaf3" providerId="ADAL" clId="{15F77283-442C-4256-BBFD-F988EAF70D3F}" dt="2022-08-10T08:06:58.646" v="12186" actId="478"/>
          <ac:picMkLst>
            <pc:docMk/>
            <pc:sldMk cId="3681560191" sldId="493"/>
            <ac:picMk id="6" creationId="{32D67403-2DA4-127E-1518-14720700E400}"/>
          </ac:picMkLst>
        </pc:picChg>
        <pc:picChg chg="del">
          <ac:chgData name="Chan Zhi Wen, Ian" userId="10427a44-90a0-4c20-831c-e237817aaaf3" providerId="ADAL" clId="{15F77283-442C-4256-BBFD-F988EAF70D3F}" dt="2022-08-10T08:06:58.646" v="12186" actId="478"/>
          <ac:picMkLst>
            <pc:docMk/>
            <pc:sldMk cId="3681560191" sldId="493"/>
            <ac:picMk id="12" creationId="{57343510-F0F6-6BCB-E020-06C6851DBA97}"/>
          </ac:picMkLst>
        </pc:picChg>
        <pc:picChg chg="del">
          <ac:chgData name="Chan Zhi Wen, Ian" userId="10427a44-90a0-4c20-831c-e237817aaaf3" providerId="ADAL" clId="{15F77283-442C-4256-BBFD-F988EAF70D3F}" dt="2022-08-10T08:06:58.646" v="12186" actId="478"/>
          <ac:picMkLst>
            <pc:docMk/>
            <pc:sldMk cId="3681560191" sldId="493"/>
            <ac:picMk id="18" creationId="{A40527A6-872A-2CB8-5F74-1B6E6344DDD9}"/>
          </ac:picMkLst>
        </pc:picChg>
        <pc:picChg chg="del">
          <ac:chgData name="Chan Zhi Wen, Ian" userId="10427a44-90a0-4c20-831c-e237817aaaf3" providerId="ADAL" clId="{15F77283-442C-4256-BBFD-F988EAF70D3F}" dt="2022-08-10T08:06:55.836" v="12185" actId="478"/>
          <ac:picMkLst>
            <pc:docMk/>
            <pc:sldMk cId="3681560191" sldId="493"/>
            <ac:picMk id="20" creationId="{D09745DE-F924-4A4D-D97C-98A1AFE1DFDB}"/>
          </ac:picMkLst>
        </pc:picChg>
        <pc:picChg chg="del">
          <ac:chgData name="Chan Zhi Wen, Ian" userId="10427a44-90a0-4c20-831c-e237817aaaf3" providerId="ADAL" clId="{15F77283-442C-4256-BBFD-F988EAF70D3F}" dt="2022-08-10T08:06:58.646" v="12186" actId="478"/>
          <ac:picMkLst>
            <pc:docMk/>
            <pc:sldMk cId="3681560191" sldId="493"/>
            <ac:picMk id="24" creationId="{7F45A1FC-90D5-B8AF-286F-0032EB99B6AA}"/>
          </ac:picMkLst>
        </pc:picChg>
        <pc:cxnChg chg="del">
          <ac:chgData name="Chan Zhi Wen, Ian" userId="10427a44-90a0-4c20-831c-e237817aaaf3" providerId="ADAL" clId="{15F77283-442C-4256-BBFD-F988EAF70D3F}" dt="2022-08-10T08:06:55.836" v="12185" actId="478"/>
          <ac:cxnSpMkLst>
            <pc:docMk/>
            <pc:sldMk cId="3681560191" sldId="493"/>
            <ac:cxnSpMk id="15" creationId="{716962CE-0E43-8338-0847-25F3D930BC20}"/>
          </ac:cxnSpMkLst>
        </pc:cxnChg>
      </pc:sldChg>
      <pc:sldChg chg="modSp add mod">
        <pc:chgData name="Chan Zhi Wen, Ian" userId="10427a44-90a0-4c20-831c-e237817aaaf3" providerId="ADAL" clId="{15F77283-442C-4256-BBFD-F988EAF70D3F}" dt="2022-08-10T08:42:47.844" v="14459" actId="20577"/>
        <pc:sldMkLst>
          <pc:docMk/>
          <pc:sldMk cId="800396337" sldId="494"/>
        </pc:sldMkLst>
        <pc:spChg chg="mod">
          <ac:chgData name="Chan Zhi Wen, Ian" userId="10427a44-90a0-4c20-831c-e237817aaaf3" providerId="ADAL" clId="{15F77283-442C-4256-BBFD-F988EAF70D3F}" dt="2022-08-10T08:42:47.844" v="14459" actId="20577"/>
          <ac:spMkLst>
            <pc:docMk/>
            <pc:sldMk cId="800396337" sldId="494"/>
            <ac:spMk id="3" creationId="{6F5FD510-41FE-471E-BA39-1ED6C093BFB6}"/>
          </ac:spMkLst>
        </pc:spChg>
      </pc:sldChg>
      <pc:sldChg chg="addSp modSp add mod">
        <pc:chgData name="Chan Zhi Wen, Ian" userId="10427a44-90a0-4c20-831c-e237817aaaf3" providerId="ADAL" clId="{15F77283-442C-4256-BBFD-F988EAF70D3F}" dt="2022-08-11T08:21:47.291" v="27098"/>
        <pc:sldMkLst>
          <pc:docMk/>
          <pc:sldMk cId="1205437269" sldId="496"/>
        </pc:sldMkLst>
        <pc:spChg chg="mod">
          <ac:chgData name="Chan Zhi Wen, Ian" userId="10427a44-90a0-4c20-831c-e237817aaaf3" providerId="ADAL" clId="{15F77283-442C-4256-BBFD-F988EAF70D3F}" dt="2022-08-10T08:46:07.652" v="14532" actId="20577"/>
          <ac:spMkLst>
            <pc:docMk/>
            <pc:sldMk cId="1205437269" sldId="496"/>
            <ac:spMk id="2" creationId="{FCF73F3D-7CBD-46D3-AD51-D6E4EA1B7A38}"/>
          </ac:spMkLst>
        </pc:spChg>
        <pc:spChg chg="mod">
          <ac:chgData name="Chan Zhi Wen, Ian" userId="10427a44-90a0-4c20-831c-e237817aaaf3" providerId="ADAL" clId="{15F77283-442C-4256-BBFD-F988EAF70D3F}" dt="2022-08-10T15:55:04.560" v="18347" actId="20577"/>
          <ac:spMkLst>
            <pc:docMk/>
            <pc:sldMk cId="1205437269" sldId="496"/>
            <ac:spMk id="3" creationId="{E6CD1D97-2687-4B15-BF3D-D09058FCEB2F}"/>
          </ac:spMkLst>
        </pc:spChg>
        <pc:spChg chg="add mod">
          <ac:chgData name="Chan Zhi Wen, Ian" userId="10427a44-90a0-4c20-831c-e237817aaaf3" providerId="ADAL" clId="{15F77283-442C-4256-BBFD-F988EAF70D3F}" dt="2022-08-10T15:56:09.563" v="18388" actId="1038"/>
          <ac:spMkLst>
            <pc:docMk/>
            <pc:sldMk cId="1205437269" sldId="496"/>
            <ac:spMk id="7" creationId="{37C4CEC7-1DD8-0713-F849-C933C8EFC58D}"/>
          </ac:spMkLst>
        </pc:spChg>
        <pc:spChg chg="add mod">
          <ac:chgData name="Chan Zhi Wen, Ian" userId="10427a44-90a0-4c20-831c-e237817aaaf3" providerId="ADAL" clId="{15F77283-442C-4256-BBFD-F988EAF70D3F}" dt="2022-08-10T15:56:14.631" v="18409" actId="20577"/>
          <ac:spMkLst>
            <pc:docMk/>
            <pc:sldMk cId="1205437269" sldId="496"/>
            <ac:spMk id="8" creationId="{61162114-3A41-FCAC-BB42-ABE53E1C64F8}"/>
          </ac:spMkLst>
        </pc:spChg>
        <pc:spChg chg="add mod">
          <ac:chgData name="Chan Zhi Wen, Ian" userId="10427a44-90a0-4c20-831c-e237817aaaf3" providerId="ADAL" clId="{15F77283-442C-4256-BBFD-F988EAF70D3F}" dt="2022-08-11T08:21:47.291" v="27098"/>
          <ac:spMkLst>
            <pc:docMk/>
            <pc:sldMk cId="1205437269" sldId="496"/>
            <ac:spMk id="9" creationId="{92A06934-1BF0-3E27-33A1-9F53CD2DAEF6}"/>
          </ac:spMkLst>
        </pc:spChg>
        <pc:graphicFrameChg chg="add mod modGraphic">
          <ac:chgData name="Chan Zhi Wen, Ian" userId="10427a44-90a0-4c20-831c-e237817aaaf3" providerId="ADAL" clId="{15F77283-442C-4256-BBFD-F988EAF70D3F}" dt="2022-08-10T15:55:39.740" v="18364" actId="1076"/>
          <ac:graphicFrameMkLst>
            <pc:docMk/>
            <pc:sldMk cId="1205437269" sldId="496"/>
            <ac:graphicFrameMk id="6" creationId="{CCF73DCA-1448-28CA-B9AC-3CD8B7844164}"/>
          </ac:graphicFrameMkLst>
        </pc:graphicFrameChg>
        <pc:picChg chg="add mod">
          <ac:chgData name="Chan Zhi Wen, Ian" userId="10427a44-90a0-4c20-831c-e237817aaaf3" providerId="ADAL" clId="{15F77283-442C-4256-BBFD-F988EAF70D3F}" dt="2022-08-10T15:43:38.786" v="17932" actId="1076"/>
          <ac:picMkLst>
            <pc:docMk/>
            <pc:sldMk cId="1205437269" sldId="496"/>
            <ac:picMk id="5" creationId="{D0E66F77-6119-15CF-26FA-8327870EBD67}"/>
          </ac:picMkLst>
        </pc:picChg>
      </pc:sldChg>
      <pc:sldChg chg="addSp delSp modSp add mod ord">
        <pc:chgData name="Chan Zhi Wen, Ian" userId="10427a44-90a0-4c20-831c-e237817aaaf3" providerId="ADAL" clId="{15F77283-442C-4256-BBFD-F988EAF70D3F}" dt="2022-08-11T08:21:45.937" v="27097" actId="1036"/>
        <pc:sldMkLst>
          <pc:docMk/>
          <pc:sldMk cId="1008377735" sldId="497"/>
        </pc:sldMkLst>
        <pc:spChg chg="mod">
          <ac:chgData name="Chan Zhi Wen, Ian" userId="10427a44-90a0-4c20-831c-e237817aaaf3" providerId="ADAL" clId="{15F77283-442C-4256-BBFD-F988EAF70D3F}" dt="2022-08-10T08:46:23.458" v="14563" actId="20577"/>
          <ac:spMkLst>
            <pc:docMk/>
            <pc:sldMk cId="1008377735" sldId="497"/>
            <ac:spMk id="2" creationId="{FCF73F3D-7CBD-46D3-AD51-D6E4EA1B7A38}"/>
          </ac:spMkLst>
        </pc:spChg>
        <pc:spChg chg="del">
          <ac:chgData name="Chan Zhi Wen, Ian" userId="10427a44-90a0-4c20-831c-e237817aaaf3" providerId="ADAL" clId="{15F77283-442C-4256-BBFD-F988EAF70D3F}" dt="2022-08-10T14:46:19.660" v="16045" actId="478"/>
          <ac:spMkLst>
            <pc:docMk/>
            <pc:sldMk cId="1008377735" sldId="497"/>
            <ac:spMk id="3" creationId="{E6CD1D97-2687-4B15-BF3D-D09058FCEB2F}"/>
          </ac:spMkLst>
        </pc:spChg>
        <pc:spChg chg="add mod">
          <ac:chgData name="Chan Zhi Wen, Ian" userId="10427a44-90a0-4c20-831c-e237817aaaf3" providerId="ADAL" clId="{15F77283-442C-4256-BBFD-F988EAF70D3F}" dt="2022-08-10T15:24:30.541" v="17227" actId="20577"/>
          <ac:spMkLst>
            <pc:docMk/>
            <pc:sldMk cId="1008377735" sldId="497"/>
            <ac:spMk id="4" creationId="{3A7F5D61-2057-FA35-D424-AD4305F1FAC6}"/>
          </ac:spMkLst>
        </pc:spChg>
        <pc:spChg chg="add del mod">
          <ac:chgData name="Chan Zhi Wen, Ian" userId="10427a44-90a0-4c20-831c-e237817aaaf3" providerId="ADAL" clId="{15F77283-442C-4256-BBFD-F988EAF70D3F}" dt="2022-08-10T15:17:10.241" v="16634" actId="478"/>
          <ac:spMkLst>
            <pc:docMk/>
            <pc:sldMk cId="1008377735" sldId="497"/>
            <ac:spMk id="5" creationId="{47A622AC-237F-7403-A9E9-062FD4A73E61}"/>
          </ac:spMkLst>
        </pc:spChg>
        <pc:spChg chg="add mod">
          <ac:chgData name="Chan Zhi Wen, Ian" userId="10427a44-90a0-4c20-831c-e237817aaaf3" providerId="ADAL" clId="{15F77283-442C-4256-BBFD-F988EAF70D3F}" dt="2022-08-10T16:03:32.797" v="18998" actId="20577"/>
          <ac:spMkLst>
            <pc:docMk/>
            <pc:sldMk cId="1008377735" sldId="497"/>
            <ac:spMk id="6" creationId="{4F7EAA12-46AA-3287-80EA-00A99DC9E54C}"/>
          </ac:spMkLst>
        </pc:spChg>
        <pc:spChg chg="add mod">
          <ac:chgData name="Chan Zhi Wen, Ian" userId="10427a44-90a0-4c20-831c-e237817aaaf3" providerId="ADAL" clId="{15F77283-442C-4256-BBFD-F988EAF70D3F}" dt="2022-08-10T15:22:48.908" v="17212" actId="1037"/>
          <ac:spMkLst>
            <pc:docMk/>
            <pc:sldMk cId="1008377735" sldId="497"/>
            <ac:spMk id="7" creationId="{08B86A31-B87C-D282-F20F-2E9577212329}"/>
          </ac:spMkLst>
        </pc:spChg>
        <pc:spChg chg="add mod">
          <ac:chgData name="Chan Zhi Wen, Ian" userId="10427a44-90a0-4c20-831c-e237817aaaf3" providerId="ADAL" clId="{15F77283-442C-4256-BBFD-F988EAF70D3F}" dt="2022-08-11T08:21:45.937" v="27097" actId="1036"/>
          <ac:spMkLst>
            <pc:docMk/>
            <pc:sldMk cId="1008377735" sldId="497"/>
            <ac:spMk id="12" creationId="{3AA62C0D-3070-9570-6CA9-457D115F4848}"/>
          </ac:spMkLst>
        </pc:spChg>
        <pc:cxnChg chg="add mod">
          <ac:chgData name="Chan Zhi Wen, Ian" userId="10427a44-90a0-4c20-831c-e237817aaaf3" providerId="ADAL" clId="{15F77283-442C-4256-BBFD-F988EAF70D3F}" dt="2022-08-10T15:22:37.224" v="17206" actId="14100"/>
          <ac:cxnSpMkLst>
            <pc:docMk/>
            <pc:sldMk cId="1008377735" sldId="497"/>
            <ac:cxnSpMk id="8" creationId="{0609B179-F624-F8AE-E274-E350253212C3}"/>
          </ac:cxnSpMkLst>
        </pc:cxnChg>
      </pc:sldChg>
      <pc:sldChg chg="addSp delSp modSp add mod">
        <pc:chgData name="Chan Zhi Wen, Ian" userId="10427a44-90a0-4c20-831c-e237817aaaf3" providerId="ADAL" clId="{15F77283-442C-4256-BBFD-F988EAF70D3F}" dt="2022-08-11T08:21:48.994" v="27101"/>
        <pc:sldMkLst>
          <pc:docMk/>
          <pc:sldMk cId="904403404" sldId="498"/>
        </pc:sldMkLst>
        <pc:spChg chg="mod">
          <ac:chgData name="Chan Zhi Wen, Ian" userId="10427a44-90a0-4c20-831c-e237817aaaf3" providerId="ADAL" clId="{15F77283-442C-4256-BBFD-F988EAF70D3F}" dt="2022-08-10T16:14:31.277" v="19602" actId="20577"/>
          <ac:spMkLst>
            <pc:docMk/>
            <pc:sldMk cId="904403404" sldId="498"/>
            <ac:spMk id="2" creationId="{FCF73F3D-7CBD-46D3-AD51-D6E4EA1B7A38}"/>
          </ac:spMkLst>
        </pc:spChg>
        <pc:spChg chg="mod">
          <ac:chgData name="Chan Zhi Wen, Ian" userId="10427a44-90a0-4c20-831c-e237817aaaf3" providerId="ADAL" clId="{15F77283-442C-4256-BBFD-F988EAF70D3F}" dt="2022-08-11T07:36:10.758" v="25464" actId="20577"/>
          <ac:spMkLst>
            <pc:docMk/>
            <pc:sldMk cId="904403404" sldId="498"/>
            <ac:spMk id="3" creationId="{E6CD1D97-2687-4B15-BF3D-D09058FCEB2F}"/>
          </ac:spMkLst>
        </pc:spChg>
        <pc:spChg chg="add mod">
          <ac:chgData name="Chan Zhi Wen, Ian" userId="10427a44-90a0-4c20-831c-e237817aaaf3" providerId="ADAL" clId="{15F77283-442C-4256-BBFD-F988EAF70D3F}" dt="2022-08-10T16:43:22.240" v="21759" actId="14100"/>
          <ac:spMkLst>
            <pc:docMk/>
            <pc:sldMk cId="904403404" sldId="498"/>
            <ac:spMk id="8" creationId="{8273F941-5A35-79E3-E826-DE3709E61705}"/>
          </ac:spMkLst>
        </pc:spChg>
        <pc:spChg chg="add mod">
          <ac:chgData name="Chan Zhi Wen, Ian" userId="10427a44-90a0-4c20-831c-e237817aaaf3" providerId="ADAL" clId="{15F77283-442C-4256-BBFD-F988EAF70D3F}" dt="2022-08-10T16:42:27.667" v="21641" actId="14100"/>
          <ac:spMkLst>
            <pc:docMk/>
            <pc:sldMk cId="904403404" sldId="498"/>
            <ac:spMk id="15" creationId="{8D3C4098-32B9-114D-9963-220A6C570423}"/>
          </ac:spMkLst>
        </pc:spChg>
        <pc:spChg chg="add mod">
          <ac:chgData name="Chan Zhi Wen, Ian" userId="10427a44-90a0-4c20-831c-e237817aaaf3" providerId="ADAL" clId="{15F77283-442C-4256-BBFD-F988EAF70D3F}" dt="2022-08-10T16:42:54.781" v="21688" actId="20577"/>
          <ac:spMkLst>
            <pc:docMk/>
            <pc:sldMk cId="904403404" sldId="498"/>
            <ac:spMk id="18" creationId="{0B8E0DCB-3920-3607-B2DA-63968525B617}"/>
          </ac:spMkLst>
        </pc:spChg>
        <pc:spChg chg="add del mod">
          <ac:chgData name="Chan Zhi Wen, Ian" userId="10427a44-90a0-4c20-831c-e237817aaaf3" providerId="ADAL" clId="{15F77283-442C-4256-BBFD-F988EAF70D3F}" dt="2022-08-10T16:48:40.506" v="21908" actId="21"/>
          <ac:spMkLst>
            <pc:docMk/>
            <pc:sldMk cId="904403404" sldId="498"/>
            <ac:spMk id="19" creationId="{2EF94804-186A-51A2-F041-0FA0C30A7560}"/>
          </ac:spMkLst>
        </pc:spChg>
        <pc:spChg chg="add mod">
          <ac:chgData name="Chan Zhi Wen, Ian" userId="10427a44-90a0-4c20-831c-e237817aaaf3" providerId="ADAL" clId="{15F77283-442C-4256-BBFD-F988EAF70D3F}" dt="2022-08-11T08:21:48.994" v="27101"/>
          <ac:spMkLst>
            <pc:docMk/>
            <pc:sldMk cId="904403404" sldId="498"/>
            <ac:spMk id="31" creationId="{C97B2AAC-6BBF-631D-EDD7-0BAFC0645C16}"/>
          </ac:spMkLst>
        </pc:spChg>
        <pc:picChg chg="add del mod">
          <ac:chgData name="Chan Zhi Wen, Ian" userId="10427a44-90a0-4c20-831c-e237817aaaf3" providerId="ADAL" clId="{15F77283-442C-4256-BBFD-F988EAF70D3F}" dt="2022-08-10T14:58:38.491" v="16136" actId="478"/>
          <ac:picMkLst>
            <pc:docMk/>
            <pc:sldMk cId="904403404" sldId="498"/>
            <ac:picMk id="5" creationId="{3CCE408B-4A2C-2083-FDB2-473CD4F5BAA8}"/>
          </ac:picMkLst>
        </pc:picChg>
        <pc:picChg chg="add mod">
          <ac:chgData name="Chan Zhi Wen, Ian" userId="10427a44-90a0-4c20-831c-e237817aaaf3" providerId="ADAL" clId="{15F77283-442C-4256-BBFD-F988EAF70D3F}" dt="2022-08-10T16:25:03.852" v="20731" actId="1076"/>
          <ac:picMkLst>
            <pc:docMk/>
            <pc:sldMk cId="904403404" sldId="498"/>
            <ac:picMk id="7" creationId="{E3A32213-6C00-17E8-1DEE-9B1DA5856F37}"/>
          </ac:picMkLst>
        </pc:picChg>
        <pc:picChg chg="add mod">
          <ac:chgData name="Chan Zhi Wen, Ian" userId="10427a44-90a0-4c20-831c-e237817aaaf3" providerId="ADAL" clId="{15F77283-442C-4256-BBFD-F988EAF70D3F}" dt="2022-08-11T07:34:32.572" v="25400" actId="1076"/>
          <ac:picMkLst>
            <pc:docMk/>
            <pc:sldMk cId="904403404" sldId="498"/>
            <ac:picMk id="23" creationId="{C90836D9-D3FF-77B1-F21D-5A53150A2A9F}"/>
          </ac:picMkLst>
        </pc:picChg>
        <pc:picChg chg="add mod">
          <ac:chgData name="Chan Zhi Wen, Ian" userId="10427a44-90a0-4c20-831c-e237817aaaf3" providerId="ADAL" clId="{15F77283-442C-4256-BBFD-F988EAF70D3F}" dt="2022-08-11T07:34:32.572" v="25400" actId="1076"/>
          <ac:picMkLst>
            <pc:docMk/>
            <pc:sldMk cId="904403404" sldId="498"/>
            <ac:picMk id="25" creationId="{26A09B3F-BA00-9118-90CE-115B10782124}"/>
          </ac:picMkLst>
        </pc:picChg>
        <pc:picChg chg="add mod">
          <ac:chgData name="Chan Zhi Wen, Ian" userId="10427a44-90a0-4c20-831c-e237817aaaf3" providerId="ADAL" clId="{15F77283-442C-4256-BBFD-F988EAF70D3F}" dt="2022-08-11T07:34:34.498" v="25401" actId="1076"/>
          <ac:picMkLst>
            <pc:docMk/>
            <pc:sldMk cId="904403404" sldId="498"/>
            <ac:picMk id="27" creationId="{D79FAD89-03A0-C98D-A239-E0CF4F070A9B}"/>
          </ac:picMkLst>
        </pc:picChg>
        <pc:cxnChg chg="add mod">
          <ac:chgData name="Chan Zhi Wen, Ian" userId="10427a44-90a0-4c20-831c-e237817aaaf3" providerId="ADAL" clId="{15F77283-442C-4256-BBFD-F988EAF70D3F}" dt="2022-08-10T16:41:16.489" v="21412" actId="14100"/>
          <ac:cxnSpMkLst>
            <pc:docMk/>
            <pc:sldMk cId="904403404" sldId="498"/>
            <ac:cxnSpMk id="9" creationId="{D8635C1A-AE16-91CC-CB32-5B6917E679BE}"/>
          </ac:cxnSpMkLst>
        </pc:cxnChg>
        <pc:cxnChg chg="add mod">
          <ac:chgData name="Chan Zhi Wen, Ian" userId="10427a44-90a0-4c20-831c-e237817aaaf3" providerId="ADAL" clId="{15F77283-442C-4256-BBFD-F988EAF70D3F}" dt="2022-08-10T16:41:32.094" v="21447" actId="14100"/>
          <ac:cxnSpMkLst>
            <pc:docMk/>
            <pc:sldMk cId="904403404" sldId="498"/>
            <ac:cxnSpMk id="12" creationId="{248085AF-9A5F-2B93-C475-0E9601A4DBF6}"/>
          </ac:cxnSpMkLst>
        </pc:cxnChg>
        <pc:cxnChg chg="add mod">
          <ac:chgData name="Chan Zhi Wen, Ian" userId="10427a44-90a0-4c20-831c-e237817aaaf3" providerId="ADAL" clId="{15F77283-442C-4256-BBFD-F988EAF70D3F}" dt="2022-08-10T16:42:35.820" v="21644" actId="14100"/>
          <ac:cxnSpMkLst>
            <pc:docMk/>
            <pc:sldMk cId="904403404" sldId="498"/>
            <ac:cxnSpMk id="16" creationId="{BC662EC4-11B8-BAB3-E7C3-6F361146EDFD}"/>
          </ac:cxnSpMkLst>
        </pc:cxnChg>
        <pc:cxnChg chg="add del mod">
          <ac:chgData name="Chan Zhi Wen, Ian" userId="10427a44-90a0-4c20-831c-e237817aaaf3" providerId="ADAL" clId="{15F77283-442C-4256-BBFD-F988EAF70D3F}" dt="2022-08-10T16:48:40.506" v="21908" actId="21"/>
          <ac:cxnSpMkLst>
            <pc:docMk/>
            <pc:sldMk cId="904403404" sldId="498"/>
            <ac:cxnSpMk id="20" creationId="{49E51943-20D8-8ED0-AD34-BF24098C19A6}"/>
          </ac:cxnSpMkLst>
        </pc:cxnChg>
        <pc:cxnChg chg="add mod">
          <ac:chgData name="Chan Zhi Wen, Ian" userId="10427a44-90a0-4c20-831c-e237817aaaf3" providerId="ADAL" clId="{15F77283-442C-4256-BBFD-F988EAF70D3F}" dt="2022-08-11T07:35:41.864" v="25456" actId="14100"/>
          <ac:cxnSpMkLst>
            <pc:docMk/>
            <pc:sldMk cId="904403404" sldId="498"/>
            <ac:cxnSpMk id="28" creationId="{BFF5C55D-2E08-B5A7-2A97-FA1F0D52421F}"/>
          </ac:cxnSpMkLst>
        </pc:cxnChg>
      </pc:sldChg>
      <pc:sldChg chg="addSp delSp modSp add mod">
        <pc:chgData name="Chan Zhi Wen, Ian" userId="10427a44-90a0-4c20-831c-e237817aaaf3" providerId="ADAL" clId="{15F77283-442C-4256-BBFD-F988EAF70D3F}" dt="2022-08-11T08:21:48.498" v="27100"/>
        <pc:sldMkLst>
          <pc:docMk/>
          <pc:sldMk cId="635676689" sldId="499"/>
        </pc:sldMkLst>
        <pc:spChg chg="mod">
          <ac:chgData name="Chan Zhi Wen, Ian" userId="10427a44-90a0-4c20-831c-e237817aaaf3" providerId="ADAL" clId="{15F77283-442C-4256-BBFD-F988EAF70D3F}" dt="2022-08-10T16:04:13.904" v="19038" actId="20577"/>
          <ac:spMkLst>
            <pc:docMk/>
            <pc:sldMk cId="635676689" sldId="499"/>
            <ac:spMk id="2" creationId="{FCF73F3D-7CBD-46D3-AD51-D6E4EA1B7A38}"/>
          </ac:spMkLst>
        </pc:spChg>
        <pc:spChg chg="mod">
          <ac:chgData name="Chan Zhi Wen, Ian" userId="10427a44-90a0-4c20-831c-e237817aaaf3" providerId="ADAL" clId="{15F77283-442C-4256-BBFD-F988EAF70D3F}" dt="2022-08-11T06:45:51.260" v="24259" actId="20577"/>
          <ac:spMkLst>
            <pc:docMk/>
            <pc:sldMk cId="635676689" sldId="499"/>
            <ac:spMk id="3" creationId="{E6CD1D97-2687-4B15-BF3D-D09058FCEB2F}"/>
          </ac:spMkLst>
        </pc:spChg>
        <pc:spChg chg="add del mod">
          <ac:chgData name="Chan Zhi Wen, Ian" userId="10427a44-90a0-4c20-831c-e237817aaaf3" providerId="ADAL" clId="{15F77283-442C-4256-BBFD-F988EAF70D3F}" dt="2022-08-10T16:08:30.400" v="19248" actId="478"/>
          <ac:spMkLst>
            <pc:docMk/>
            <pc:sldMk cId="635676689" sldId="499"/>
            <ac:spMk id="4" creationId="{CBBD013D-86C8-4AC4-3F19-398AF8C2AB4C}"/>
          </ac:spMkLst>
        </pc:spChg>
        <pc:spChg chg="add mod">
          <ac:chgData name="Chan Zhi Wen, Ian" userId="10427a44-90a0-4c20-831c-e237817aaaf3" providerId="ADAL" clId="{15F77283-442C-4256-BBFD-F988EAF70D3F}" dt="2022-08-11T08:21:48.498" v="27100"/>
          <ac:spMkLst>
            <pc:docMk/>
            <pc:sldMk cId="635676689" sldId="499"/>
            <ac:spMk id="5" creationId="{A6786BE5-17D8-7E80-F271-FF9581D45CB4}"/>
          </ac:spMkLst>
        </pc:spChg>
      </pc:sldChg>
      <pc:sldChg chg="addSp modSp add mod">
        <pc:chgData name="Chan Zhi Wen, Ian" userId="10427a44-90a0-4c20-831c-e237817aaaf3" providerId="ADAL" clId="{15F77283-442C-4256-BBFD-F988EAF70D3F}" dt="2022-08-11T08:21:49.473" v="27102"/>
        <pc:sldMkLst>
          <pc:docMk/>
          <pc:sldMk cId="3805503321" sldId="500"/>
        </pc:sldMkLst>
        <pc:spChg chg="mod">
          <ac:chgData name="Chan Zhi Wen, Ian" userId="10427a44-90a0-4c20-831c-e237817aaaf3" providerId="ADAL" clId="{15F77283-442C-4256-BBFD-F988EAF70D3F}" dt="2022-08-10T16:39:10.930" v="21394" actId="20577"/>
          <ac:spMkLst>
            <pc:docMk/>
            <pc:sldMk cId="3805503321" sldId="500"/>
            <ac:spMk id="2" creationId="{FCF73F3D-7CBD-46D3-AD51-D6E4EA1B7A38}"/>
          </ac:spMkLst>
        </pc:spChg>
        <pc:spChg chg="mod">
          <ac:chgData name="Chan Zhi Wen, Ian" userId="10427a44-90a0-4c20-831c-e237817aaaf3" providerId="ADAL" clId="{15F77283-442C-4256-BBFD-F988EAF70D3F}" dt="2022-08-10T16:37:44.596" v="21371" actId="20577"/>
          <ac:spMkLst>
            <pc:docMk/>
            <pc:sldMk cId="3805503321" sldId="500"/>
            <ac:spMk id="3" creationId="{E6CD1D97-2687-4B15-BF3D-D09058FCEB2F}"/>
          </ac:spMkLst>
        </pc:spChg>
        <pc:spChg chg="add mod">
          <ac:chgData name="Chan Zhi Wen, Ian" userId="10427a44-90a0-4c20-831c-e237817aaaf3" providerId="ADAL" clId="{15F77283-442C-4256-BBFD-F988EAF70D3F}" dt="2022-08-10T16:34:23.105" v="21113" actId="20577"/>
          <ac:spMkLst>
            <pc:docMk/>
            <pc:sldMk cId="3805503321" sldId="500"/>
            <ac:spMk id="4" creationId="{AE9A91C3-CA1B-C235-4CD6-8210ECB65EDB}"/>
          </ac:spMkLst>
        </pc:spChg>
        <pc:spChg chg="add mod">
          <ac:chgData name="Chan Zhi Wen, Ian" userId="10427a44-90a0-4c20-831c-e237817aaaf3" providerId="ADAL" clId="{15F77283-442C-4256-BBFD-F988EAF70D3F}" dt="2022-08-11T08:21:49.473" v="27102"/>
          <ac:spMkLst>
            <pc:docMk/>
            <pc:sldMk cId="3805503321" sldId="500"/>
            <ac:spMk id="9" creationId="{7D45B8F2-91F3-0FC7-4680-65AF6B1BA597}"/>
          </ac:spMkLst>
        </pc:spChg>
        <pc:picChg chg="add mod">
          <ac:chgData name="Chan Zhi Wen, Ian" userId="10427a44-90a0-4c20-831c-e237817aaaf3" providerId="ADAL" clId="{15F77283-442C-4256-BBFD-F988EAF70D3F}" dt="2022-08-10T16:36:31.960" v="21294" actId="1037"/>
          <ac:picMkLst>
            <pc:docMk/>
            <pc:sldMk cId="3805503321" sldId="500"/>
            <ac:picMk id="6" creationId="{893D25A1-9EA5-8C7F-3A64-27C7FAEBC991}"/>
          </ac:picMkLst>
        </pc:picChg>
        <pc:picChg chg="add mod">
          <ac:chgData name="Chan Zhi Wen, Ian" userId="10427a44-90a0-4c20-831c-e237817aaaf3" providerId="ADAL" clId="{15F77283-442C-4256-BBFD-F988EAF70D3F}" dt="2022-08-10T16:36:31.960" v="21294" actId="1037"/>
          <ac:picMkLst>
            <pc:docMk/>
            <pc:sldMk cId="3805503321" sldId="500"/>
            <ac:picMk id="8" creationId="{7A10122F-2C4F-136D-E79B-57AF69F54D49}"/>
          </ac:picMkLst>
        </pc:picChg>
      </pc:sldChg>
      <pc:sldChg chg="addSp delSp modSp add mod">
        <pc:chgData name="Chan Zhi Wen, Ian" userId="10427a44-90a0-4c20-831c-e237817aaaf3" providerId="ADAL" clId="{15F77283-442C-4256-BBFD-F988EAF70D3F}" dt="2022-08-11T08:21:52.301" v="27106"/>
        <pc:sldMkLst>
          <pc:docMk/>
          <pc:sldMk cId="1290280958" sldId="501"/>
        </pc:sldMkLst>
        <pc:spChg chg="mod">
          <ac:chgData name="Chan Zhi Wen, Ian" userId="10427a44-90a0-4c20-831c-e237817aaaf3" providerId="ADAL" clId="{15F77283-442C-4256-BBFD-F988EAF70D3F}" dt="2022-08-11T05:40:55.163" v="23274" actId="20577"/>
          <ac:spMkLst>
            <pc:docMk/>
            <pc:sldMk cId="1290280958" sldId="501"/>
            <ac:spMk id="2" creationId="{FCF73F3D-7CBD-46D3-AD51-D6E4EA1B7A38}"/>
          </ac:spMkLst>
        </pc:spChg>
        <pc:spChg chg="mod">
          <ac:chgData name="Chan Zhi Wen, Ian" userId="10427a44-90a0-4c20-831c-e237817aaaf3" providerId="ADAL" clId="{15F77283-442C-4256-BBFD-F988EAF70D3F}" dt="2022-08-11T06:44:16.489" v="24167" actId="20577"/>
          <ac:spMkLst>
            <pc:docMk/>
            <pc:sldMk cId="1290280958" sldId="501"/>
            <ac:spMk id="3" creationId="{E6CD1D97-2687-4B15-BF3D-D09058FCEB2F}"/>
          </ac:spMkLst>
        </pc:spChg>
        <pc:spChg chg="add mod">
          <ac:chgData name="Chan Zhi Wen, Ian" userId="10427a44-90a0-4c20-831c-e237817aaaf3" providerId="ADAL" clId="{15F77283-442C-4256-BBFD-F988EAF70D3F}" dt="2022-08-11T06:45:16.976" v="24210" actId="1038"/>
          <ac:spMkLst>
            <pc:docMk/>
            <pc:sldMk cId="1290280958" sldId="501"/>
            <ac:spMk id="47" creationId="{789EAD09-1227-216B-6EE2-DA853ECE1088}"/>
          </ac:spMkLst>
        </pc:spChg>
        <pc:spChg chg="add mod">
          <ac:chgData name="Chan Zhi Wen, Ian" userId="10427a44-90a0-4c20-831c-e237817aaaf3" providerId="ADAL" clId="{15F77283-442C-4256-BBFD-F988EAF70D3F}" dt="2022-08-11T06:45:16.976" v="24210" actId="1038"/>
          <ac:spMkLst>
            <pc:docMk/>
            <pc:sldMk cId="1290280958" sldId="501"/>
            <ac:spMk id="49" creationId="{A290E2B4-E8AB-352E-2058-3FC893154EDE}"/>
          </ac:spMkLst>
        </pc:spChg>
        <pc:spChg chg="add del mod">
          <ac:chgData name="Chan Zhi Wen, Ian" userId="10427a44-90a0-4c20-831c-e237817aaaf3" providerId="ADAL" clId="{15F77283-442C-4256-BBFD-F988EAF70D3F}" dt="2022-08-11T06:45:01.535" v="24196"/>
          <ac:spMkLst>
            <pc:docMk/>
            <pc:sldMk cId="1290280958" sldId="501"/>
            <ac:spMk id="50" creationId="{9E4CF14B-751D-4E1F-6B60-1EE075F7A154}"/>
          </ac:spMkLst>
        </pc:spChg>
        <pc:spChg chg="add mod">
          <ac:chgData name="Chan Zhi Wen, Ian" userId="10427a44-90a0-4c20-831c-e237817aaaf3" providerId="ADAL" clId="{15F77283-442C-4256-BBFD-F988EAF70D3F}" dt="2022-08-11T08:21:52.301" v="27106"/>
          <ac:spMkLst>
            <pc:docMk/>
            <pc:sldMk cId="1290280958" sldId="501"/>
            <ac:spMk id="53" creationId="{5230E7A6-BDF6-50F9-AA37-BCFAA5F5EB06}"/>
          </ac:spMkLst>
        </pc:spChg>
        <pc:picChg chg="add mod">
          <ac:chgData name="Chan Zhi Wen, Ian" userId="10427a44-90a0-4c20-831c-e237817aaaf3" providerId="ADAL" clId="{15F77283-442C-4256-BBFD-F988EAF70D3F}" dt="2022-08-11T06:36:03.835" v="23717" actId="1038"/>
          <ac:picMkLst>
            <pc:docMk/>
            <pc:sldMk cId="1290280958" sldId="501"/>
            <ac:picMk id="5" creationId="{F87B731C-14DA-1615-277B-6C17934927D8}"/>
          </ac:picMkLst>
        </pc:picChg>
        <pc:picChg chg="add mod">
          <ac:chgData name="Chan Zhi Wen, Ian" userId="10427a44-90a0-4c20-831c-e237817aaaf3" providerId="ADAL" clId="{15F77283-442C-4256-BBFD-F988EAF70D3F}" dt="2022-08-11T06:36:03.835" v="23717" actId="1038"/>
          <ac:picMkLst>
            <pc:docMk/>
            <pc:sldMk cId="1290280958" sldId="501"/>
            <ac:picMk id="7" creationId="{1EA282E4-49CB-01E6-03AC-ED2AD797CC2F}"/>
          </ac:picMkLst>
        </pc:picChg>
        <pc:picChg chg="add mod">
          <ac:chgData name="Chan Zhi Wen, Ian" userId="10427a44-90a0-4c20-831c-e237817aaaf3" providerId="ADAL" clId="{15F77283-442C-4256-BBFD-F988EAF70D3F}" dt="2022-08-11T06:35:03.033" v="23588" actId="1035"/>
          <ac:picMkLst>
            <pc:docMk/>
            <pc:sldMk cId="1290280958" sldId="501"/>
            <ac:picMk id="9" creationId="{33A17977-4624-3045-77EB-0C765EDC114A}"/>
          </ac:picMkLst>
        </pc:picChg>
        <pc:picChg chg="add mod">
          <ac:chgData name="Chan Zhi Wen, Ian" userId="10427a44-90a0-4c20-831c-e237817aaaf3" providerId="ADAL" clId="{15F77283-442C-4256-BBFD-F988EAF70D3F}" dt="2022-08-11T06:35:03.033" v="23588" actId="1035"/>
          <ac:picMkLst>
            <pc:docMk/>
            <pc:sldMk cId="1290280958" sldId="501"/>
            <ac:picMk id="11" creationId="{5DC70330-381E-29B6-E6C1-77F9863E5391}"/>
          </ac:picMkLst>
        </pc:picChg>
        <pc:picChg chg="add mod">
          <ac:chgData name="Chan Zhi Wen, Ian" userId="10427a44-90a0-4c20-831c-e237817aaaf3" providerId="ADAL" clId="{15F77283-442C-4256-BBFD-F988EAF70D3F}" dt="2022-08-11T06:36:22.648" v="23791" actId="1037"/>
          <ac:picMkLst>
            <pc:docMk/>
            <pc:sldMk cId="1290280958" sldId="501"/>
            <ac:picMk id="13" creationId="{6A095F12-BBB9-6753-4867-85D2E3403112}"/>
          </ac:picMkLst>
        </pc:picChg>
        <pc:picChg chg="add mod">
          <ac:chgData name="Chan Zhi Wen, Ian" userId="10427a44-90a0-4c20-831c-e237817aaaf3" providerId="ADAL" clId="{15F77283-442C-4256-BBFD-F988EAF70D3F}" dt="2022-08-11T06:40:00.984" v="23984" actId="1076"/>
          <ac:picMkLst>
            <pc:docMk/>
            <pc:sldMk cId="1290280958" sldId="501"/>
            <ac:picMk id="15" creationId="{5256D37F-36E9-135E-266A-AEAF3A3DB78E}"/>
          </ac:picMkLst>
        </pc:picChg>
        <pc:picChg chg="add mod">
          <ac:chgData name="Chan Zhi Wen, Ian" userId="10427a44-90a0-4c20-831c-e237817aaaf3" providerId="ADAL" clId="{15F77283-442C-4256-BBFD-F988EAF70D3F}" dt="2022-08-11T06:42:51.838" v="24100" actId="1038"/>
          <ac:picMkLst>
            <pc:docMk/>
            <pc:sldMk cId="1290280958" sldId="501"/>
            <ac:picMk id="17" creationId="{6DCA7D6C-2854-73AC-0017-A61D0AB9A3F2}"/>
          </ac:picMkLst>
        </pc:picChg>
        <pc:picChg chg="add mod">
          <ac:chgData name="Chan Zhi Wen, Ian" userId="10427a44-90a0-4c20-831c-e237817aaaf3" providerId="ADAL" clId="{15F77283-442C-4256-BBFD-F988EAF70D3F}" dt="2022-08-11T06:42:51.838" v="24100" actId="1038"/>
          <ac:picMkLst>
            <pc:docMk/>
            <pc:sldMk cId="1290280958" sldId="501"/>
            <ac:picMk id="36" creationId="{D471F453-7AEE-09A1-F832-0E7AA6A82F67}"/>
          </ac:picMkLst>
        </pc:picChg>
        <pc:picChg chg="add mod">
          <ac:chgData name="Chan Zhi Wen, Ian" userId="10427a44-90a0-4c20-831c-e237817aaaf3" providerId="ADAL" clId="{15F77283-442C-4256-BBFD-F988EAF70D3F}" dt="2022-08-11T06:45:16.976" v="24210" actId="1038"/>
          <ac:picMkLst>
            <pc:docMk/>
            <pc:sldMk cId="1290280958" sldId="501"/>
            <ac:picMk id="45" creationId="{C2DA6481-B0DB-E198-0F8F-DF72E46EE9F3}"/>
          </ac:picMkLst>
        </pc:picChg>
        <pc:cxnChg chg="add mod">
          <ac:chgData name="Chan Zhi Wen, Ian" userId="10427a44-90a0-4c20-831c-e237817aaaf3" providerId="ADAL" clId="{15F77283-442C-4256-BBFD-F988EAF70D3F}" dt="2022-08-11T06:42:51.838" v="24100" actId="1038"/>
          <ac:cxnSpMkLst>
            <pc:docMk/>
            <pc:sldMk cId="1290280958" sldId="501"/>
            <ac:cxnSpMk id="19" creationId="{9407AA86-0CEA-B6C9-B0AB-A67657C2C15B}"/>
          </ac:cxnSpMkLst>
        </pc:cxnChg>
        <pc:cxnChg chg="add mod">
          <ac:chgData name="Chan Zhi Wen, Ian" userId="10427a44-90a0-4c20-831c-e237817aaaf3" providerId="ADAL" clId="{15F77283-442C-4256-BBFD-F988EAF70D3F}" dt="2022-08-11T06:42:51.838" v="24100" actId="1038"/>
          <ac:cxnSpMkLst>
            <pc:docMk/>
            <pc:sldMk cId="1290280958" sldId="501"/>
            <ac:cxnSpMk id="20" creationId="{8A3D6B9B-F3E5-D3B7-B915-20BC737785E5}"/>
          </ac:cxnSpMkLst>
        </pc:cxnChg>
        <pc:cxnChg chg="add mod">
          <ac:chgData name="Chan Zhi Wen, Ian" userId="10427a44-90a0-4c20-831c-e237817aaaf3" providerId="ADAL" clId="{15F77283-442C-4256-BBFD-F988EAF70D3F}" dt="2022-08-11T06:42:51.838" v="24100" actId="1038"/>
          <ac:cxnSpMkLst>
            <pc:docMk/>
            <pc:sldMk cId="1290280958" sldId="501"/>
            <ac:cxnSpMk id="23" creationId="{1EA07220-FFA5-58A9-E113-4CC44617306B}"/>
          </ac:cxnSpMkLst>
        </pc:cxnChg>
        <pc:cxnChg chg="add mod">
          <ac:chgData name="Chan Zhi Wen, Ian" userId="10427a44-90a0-4c20-831c-e237817aaaf3" providerId="ADAL" clId="{15F77283-442C-4256-BBFD-F988EAF70D3F}" dt="2022-08-11T06:42:51.838" v="24100" actId="1038"/>
          <ac:cxnSpMkLst>
            <pc:docMk/>
            <pc:sldMk cId="1290280958" sldId="501"/>
            <ac:cxnSpMk id="24" creationId="{19FF8D4B-9F12-56F6-43C7-C22999BD86AA}"/>
          </ac:cxnSpMkLst>
        </pc:cxnChg>
        <pc:cxnChg chg="add mod">
          <ac:chgData name="Chan Zhi Wen, Ian" userId="10427a44-90a0-4c20-831c-e237817aaaf3" providerId="ADAL" clId="{15F77283-442C-4256-BBFD-F988EAF70D3F}" dt="2022-08-11T06:42:51.838" v="24100" actId="1038"/>
          <ac:cxnSpMkLst>
            <pc:docMk/>
            <pc:sldMk cId="1290280958" sldId="501"/>
            <ac:cxnSpMk id="25" creationId="{B7A57147-7D03-D935-A63E-9C2392C296EF}"/>
          </ac:cxnSpMkLst>
        </pc:cxnChg>
        <pc:cxnChg chg="add mod">
          <ac:chgData name="Chan Zhi Wen, Ian" userId="10427a44-90a0-4c20-831c-e237817aaaf3" providerId="ADAL" clId="{15F77283-442C-4256-BBFD-F988EAF70D3F}" dt="2022-08-11T06:42:51.838" v="24100" actId="1038"/>
          <ac:cxnSpMkLst>
            <pc:docMk/>
            <pc:sldMk cId="1290280958" sldId="501"/>
            <ac:cxnSpMk id="26" creationId="{B8E0186F-4D5F-F8F5-AC9D-BD395BAFCB0B}"/>
          </ac:cxnSpMkLst>
        </pc:cxnChg>
        <pc:cxnChg chg="add mod">
          <ac:chgData name="Chan Zhi Wen, Ian" userId="10427a44-90a0-4c20-831c-e237817aaaf3" providerId="ADAL" clId="{15F77283-442C-4256-BBFD-F988EAF70D3F}" dt="2022-08-11T06:42:51.838" v="24100" actId="1038"/>
          <ac:cxnSpMkLst>
            <pc:docMk/>
            <pc:sldMk cId="1290280958" sldId="501"/>
            <ac:cxnSpMk id="27" creationId="{A57560DC-D719-5CAC-AD86-69A32CDF5896}"/>
          </ac:cxnSpMkLst>
        </pc:cxnChg>
        <pc:cxnChg chg="add mod">
          <ac:chgData name="Chan Zhi Wen, Ian" userId="10427a44-90a0-4c20-831c-e237817aaaf3" providerId="ADAL" clId="{15F77283-442C-4256-BBFD-F988EAF70D3F}" dt="2022-08-11T06:42:51.838" v="24100" actId="1038"/>
          <ac:cxnSpMkLst>
            <pc:docMk/>
            <pc:sldMk cId="1290280958" sldId="501"/>
            <ac:cxnSpMk id="28" creationId="{735B4796-540A-B4D4-69C3-EB0E46FC8CC8}"/>
          </ac:cxnSpMkLst>
        </pc:cxnChg>
        <pc:cxnChg chg="add mod">
          <ac:chgData name="Chan Zhi Wen, Ian" userId="10427a44-90a0-4c20-831c-e237817aaaf3" providerId="ADAL" clId="{15F77283-442C-4256-BBFD-F988EAF70D3F}" dt="2022-08-11T06:42:51.838" v="24100" actId="1038"/>
          <ac:cxnSpMkLst>
            <pc:docMk/>
            <pc:sldMk cId="1290280958" sldId="501"/>
            <ac:cxnSpMk id="29" creationId="{B356A85B-E102-0159-5FB4-F6B1CAE52BA5}"/>
          </ac:cxnSpMkLst>
        </pc:cxnChg>
        <pc:cxnChg chg="add mod">
          <ac:chgData name="Chan Zhi Wen, Ian" userId="10427a44-90a0-4c20-831c-e237817aaaf3" providerId="ADAL" clId="{15F77283-442C-4256-BBFD-F988EAF70D3F}" dt="2022-08-11T06:42:51.838" v="24100" actId="1038"/>
          <ac:cxnSpMkLst>
            <pc:docMk/>
            <pc:sldMk cId="1290280958" sldId="501"/>
            <ac:cxnSpMk id="30" creationId="{73460F54-6D4A-421D-0B93-BB5BB73EAE3E}"/>
          </ac:cxnSpMkLst>
        </pc:cxnChg>
        <pc:cxnChg chg="add mod">
          <ac:chgData name="Chan Zhi Wen, Ian" userId="10427a44-90a0-4c20-831c-e237817aaaf3" providerId="ADAL" clId="{15F77283-442C-4256-BBFD-F988EAF70D3F}" dt="2022-08-11T06:42:51.838" v="24100" actId="1038"/>
          <ac:cxnSpMkLst>
            <pc:docMk/>
            <pc:sldMk cId="1290280958" sldId="501"/>
            <ac:cxnSpMk id="31" creationId="{C16E53AB-37E4-37B4-ADA5-DB17E6A3F5B6}"/>
          </ac:cxnSpMkLst>
        </pc:cxnChg>
        <pc:cxnChg chg="add mod">
          <ac:chgData name="Chan Zhi Wen, Ian" userId="10427a44-90a0-4c20-831c-e237817aaaf3" providerId="ADAL" clId="{15F77283-442C-4256-BBFD-F988EAF70D3F}" dt="2022-08-11T06:42:51.838" v="24100" actId="1038"/>
          <ac:cxnSpMkLst>
            <pc:docMk/>
            <pc:sldMk cId="1290280958" sldId="501"/>
            <ac:cxnSpMk id="32" creationId="{8AD1F246-61E4-5D40-7C13-FF430981A9FA}"/>
          </ac:cxnSpMkLst>
        </pc:cxnChg>
        <pc:cxnChg chg="add mod">
          <ac:chgData name="Chan Zhi Wen, Ian" userId="10427a44-90a0-4c20-831c-e237817aaaf3" providerId="ADAL" clId="{15F77283-442C-4256-BBFD-F988EAF70D3F}" dt="2022-08-11T06:42:51.838" v="24100" actId="1038"/>
          <ac:cxnSpMkLst>
            <pc:docMk/>
            <pc:sldMk cId="1290280958" sldId="501"/>
            <ac:cxnSpMk id="33" creationId="{2916C4F0-6FBE-D9DD-F70F-D0A5832D3AE9}"/>
          </ac:cxnSpMkLst>
        </pc:cxnChg>
        <pc:cxnChg chg="add mod">
          <ac:chgData name="Chan Zhi Wen, Ian" userId="10427a44-90a0-4c20-831c-e237817aaaf3" providerId="ADAL" clId="{15F77283-442C-4256-BBFD-F988EAF70D3F}" dt="2022-08-11T06:42:51.838" v="24100" actId="1038"/>
          <ac:cxnSpMkLst>
            <pc:docMk/>
            <pc:sldMk cId="1290280958" sldId="501"/>
            <ac:cxnSpMk id="34" creationId="{5824AEC7-C6FF-6FED-A44B-779EAD8B42B9}"/>
          </ac:cxnSpMkLst>
        </pc:cxnChg>
        <pc:cxnChg chg="add mod">
          <ac:chgData name="Chan Zhi Wen, Ian" userId="10427a44-90a0-4c20-831c-e237817aaaf3" providerId="ADAL" clId="{15F77283-442C-4256-BBFD-F988EAF70D3F}" dt="2022-08-11T06:42:51.838" v="24100" actId="1038"/>
          <ac:cxnSpMkLst>
            <pc:docMk/>
            <pc:sldMk cId="1290280958" sldId="501"/>
            <ac:cxnSpMk id="37" creationId="{860E4705-0F7B-7AB1-E2B9-2EEF09227543}"/>
          </ac:cxnSpMkLst>
        </pc:cxnChg>
        <pc:cxnChg chg="add mod">
          <ac:chgData name="Chan Zhi Wen, Ian" userId="10427a44-90a0-4c20-831c-e237817aaaf3" providerId="ADAL" clId="{15F77283-442C-4256-BBFD-F988EAF70D3F}" dt="2022-08-11T06:42:51.838" v="24100" actId="1038"/>
          <ac:cxnSpMkLst>
            <pc:docMk/>
            <pc:sldMk cId="1290280958" sldId="501"/>
            <ac:cxnSpMk id="39" creationId="{A4C24472-F9CC-5A1B-F388-47392D94AA4E}"/>
          </ac:cxnSpMkLst>
        </pc:cxnChg>
        <pc:cxnChg chg="add mod">
          <ac:chgData name="Chan Zhi Wen, Ian" userId="10427a44-90a0-4c20-831c-e237817aaaf3" providerId="ADAL" clId="{15F77283-442C-4256-BBFD-F988EAF70D3F}" dt="2022-08-11T06:42:51.838" v="24100" actId="1038"/>
          <ac:cxnSpMkLst>
            <pc:docMk/>
            <pc:sldMk cId="1290280958" sldId="501"/>
            <ac:cxnSpMk id="42" creationId="{98D24A29-EA8D-21E0-FD29-9F6B9CD78946}"/>
          </ac:cxnSpMkLst>
        </pc:cxnChg>
        <pc:cxnChg chg="add mod">
          <ac:chgData name="Chan Zhi Wen, Ian" userId="10427a44-90a0-4c20-831c-e237817aaaf3" providerId="ADAL" clId="{15F77283-442C-4256-BBFD-F988EAF70D3F}" dt="2022-08-11T06:45:16.976" v="24210" actId="1038"/>
          <ac:cxnSpMkLst>
            <pc:docMk/>
            <pc:sldMk cId="1290280958" sldId="501"/>
            <ac:cxnSpMk id="46" creationId="{F8ACFECB-0C9E-CD3B-C703-40B5444CFC44}"/>
          </ac:cxnSpMkLst>
        </pc:cxnChg>
        <pc:cxnChg chg="add mod">
          <ac:chgData name="Chan Zhi Wen, Ian" userId="10427a44-90a0-4c20-831c-e237817aaaf3" providerId="ADAL" clId="{15F77283-442C-4256-BBFD-F988EAF70D3F}" dt="2022-08-11T06:45:16.976" v="24210" actId="1038"/>
          <ac:cxnSpMkLst>
            <pc:docMk/>
            <pc:sldMk cId="1290280958" sldId="501"/>
            <ac:cxnSpMk id="51" creationId="{9BD255BA-77C6-73EB-5896-36D43D687861}"/>
          </ac:cxnSpMkLst>
        </pc:cxnChg>
      </pc:sldChg>
      <pc:sldChg chg="addSp delSp modSp add mod ord">
        <pc:chgData name="Chan Zhi Wen, Ian" userId="10427a44-90a0-4c20-831c-e237817aaaf3" providerId="ADAL" clId="{15F77283-442C-4256-BBFD-F988EAF70D3F}" dt="2022-08-11T17:14:14.561" v="36058" actId="1076"/>
        <pc:sldMkLst>
          <pc:docMk/>
          <pc:sldMk cId="319190201" sldId="503"/>
        </pc:sldMkLst>
        <pc:spChg chg="mod">
          <ac:chgData name="Chan Zhi Wen, Ian" userId="10427a44-90a0-4c20-831c-e237817aaaf3" providerId="ADAL" clId="{15F77283-442C-4256-BBFD-F988EAF70D3F}" dt="2022-08-11T13:59:05.249" v="32736" actId="20577"/>
          <ac:spMkLst>
            <pc:docMk/>
            <pc:sldMk cId="319190201" sldId="503"/>
            <ac:spMk id="2" creationId="{FCF73F3D-7CBD-46D3-AD51-D6E4EA1B7A38}"/>
          </ac:spMkLst>
        </pc:spChg>
        <pc:spChg chg="mod">
          <ac:chgData name="Chan Zhi Wen, Ian" userId="10427a44-90a0-4c20-831c-e237817aaaf3" providerId="ADAL" clId="{15F77283-442C-4256-BBFD-F988EAF70D3F}" dt="2022-08-11T14:58:54.824" v="35139" actId="20577"/>
          <ac:spMkLst>
            <pc:docMk/>
            <pc:sldMk cId="319190201" sldId="503"/>
            <ac:spMk id="3" creationId="{E6CD1D97-2687-4B15-BF3D-D09058FCEB2F}"/>
          </ac:spMkLst>
        </pc:spChg>
        <pc:spChg chg="add del mod">
          <ac:chgData name="Chan Zhi Wen, Ian" userId="10427a44-90a0-4c20-831c-e237817aaaf3" providerId="ADAL" clId="{15F77283-442C-4256-BBFD-F988EAF70D3F}" dt="2022-08-11T08:21:30.280" v="27088" actId="478"/>
          <ac:spMkLst>
            <pc:docMk/>
            <pc:sldMk cId="319190201" sldId="503"/>
            <ac:spMk id="8" creationId="{1F4A7CE8-F16D-D048-096B-8CC5786E1A4D}"/>
          </ac:spMkLst>
        </pc:spChg>
        <pc:spChg chg="add mod">
          <ac:chgData name="Chan Zhi Wen, Ian" userId="10427a44-90a0-4c20-831c-e237817aaaf3" providerId="ADAL" clId="{15F77283-442C-4256-BBFD-F988EAF70D3F}" dt="2022-08-11T15:03:06.145" v="35302" actId="1035"/>
          <ac:spMkLst>
            <pc:docMk/>
            <pc:sldMk cId="319190201" sldId="503"/>
            <ac:spMk id="11" creationId="{1F2453EB-3FBA-F0B7-6177-56D55D2DD8DE}"/>
          </ac:spMkLst>
        </pc:spChg>
        <pc:spChg chg="add del mod">
          <ac:chgData name="Chan Zhi Wen, Ian" userId="10427a44-90a0-4c20-831c-e237817aaaf3" providerId="ADAL" clId="{15F77283-442C-4256-BBFD-F988EAF70D3F}" dt="2022-08-11T08:21:30.280" v="27088" actId="478"/>
          <ac:spMkLst>
            <pc:docMk/>
            <pc:sldMk cId="319190201" sldId="503"/>
            <ac:spMk id="11" creationId="{5DA45931-3F6D-D3B7-F813-6A7EBF6E3803}"/>
          </ac:spMkLst>
        </pc:spChg>
        <pc:spChg chg="add mod">
          <ac:chgData name="Chan Zhi Wen, Ian" userId="10427a44-90a0-4c20-831c-e237817aaaf3" providerId="ADAL" clId="{15F77283-442C-4256-BBFD-F988EAF70D3F}" dt="2022-08-11T15:03:06.145" v="35302" actId="1035"/>
          <ac:spMkLst>
            <pc:docMk/>
            <pc:sldMk cId="319190201" sldId="503"/>
            <ac:spMk id="12" creationId="{9C339496-453C-3D86-AE6C-37E6F4603ECE}"/>
          </ac:spMkLst>
        </pc:spChg>
        <pc:spChg chg="add del mod">
          <ac:chgData name="Chan Zhi Wen, Ian" userId="10427a44-90a0-4c20-831c-e237817aaaf3" providerId="ADAL" clId="{15F77283-442C-4256-BBFD-F988EAF70D3F}" dt="2022-08-11T08:21:30.280" v="27088" actId="478"/>
          <ac:spMkLst>
            <pc:docMk/>
            <pc:sldMk cId="319190201" sldId="503"/>
            <ac:spMk id="14" creationId="{AD04ECF2-F370-99F4-3259-27C5D6F5783F}"/>
          </ac:spMkLst>
        </pc:spChg>
        <pc:spChg chg="add mod">
          <ac:chgData name="Chan Zhi Wen, Ian" userId="10427a44-90a0-4c20-831c-e237817aaaf3" providerId="ADAL" clId="{15F77283-442C-4256-BBFD-F988EAF70D3F}" dt="2022-08-11T15:03:06.145" v="35302" actId="1035"/>
          <ac:spMkLst>
            <pc:docMk/>
            <pc:sldMk cId="319190201" sldId="503"/>
            <ac:spMk id="16" creationId="{483DFB75-F9A5-6C11-9F0E-0A6EECF63352}"/>
          </ac:spMkLst>
        </pc:spChg>
        <pc:spChg chg="add mod">
          <ac:chgData name="Chan Zhi Wen, Ian" userId="10427a44-90a0-4c20-831c-e237817aaaf3" providerId="ADAL" clId="{15F77283-442C-4256-BBFD-F988EAF70D3F}" dt="2022-08-11T15:03:06.145" v="35302" actId="1035"/>
          <ac:spMkLst>
            <pc:docMk/>
            <pc:sldMk cId="319190201" sldId="503"/>
            <ac:spMk id="17" creationId="{80D2C2EB-5AED-E788-9CDA-1DC900C3A22B}"/>
          </ac:spMkLst>
        </pc:spChg>
        <pc:spChg chg="add mod">
          <ac:chgData name="Chan Zhi Wen, Ian" userId="10427a44-90a0-4c20-831c-e237817aaaf3" providerId="ADAL" clId="{15F77283-442C-4256-BBFD-F988EAF70D3F}" dt="2022-08-11T15:03:06.145" v="35302" actId="1035"/>
          <ac:spMkLst>
            <pc:docMk/>
            <pc:sldMk cId="319190201" sldId="503"/>
            <ac:spMk id="18" creationId="{774B986D-A098-54C4-3FDF-532A71FA0020}"/>
          </ac:spMkLst>
        </pc:spChg>
        <pc:spChg chg="add mod">
          <ac:chgData name="Chan Zhi Wen, Ian" userId="10427a44-90a0-4c20-831c-e237817aaaf3" providerId="ADAL" clId="{15F77283-442C-4256-BBFD-F988EAF70D3F}" dt="2022-08-11T15:03:06.145" v="35302" actId="1035"/>
          <ac:spMkLst>
            <pc:docMk/>
            <pc:sldMk cId="319190201" sldId="503"/>
            <ac:spMk id="19" creationId="{0207D035-F01D-0523-A9EE-F47C4EA0B543}"/>
          </ac:spMkLst>
        </pc:spChg>
        <pc:spChg chg="add mod">
          <ac:chgData name="Chan Zhi Wen, Ian" userId="10427a44-90a0-4c20-831c-e237817aaaf3" providerId="ADAL" clId="{15F77283-442C-4256-BBFD-F988EAF70D3F}" dt="2022-08-11T08:21:58.322" v="27109"/>
          <ac:spMkLst>
            <pc:docMk/>
            <pc:sldMk cId="319190201" sldId="503"/>
            <ac:spMk id="20" creationId="{06E6AF5F-4211-6FC9-A1E5-16601C6C3354}"/>
          </ac:spMkLst>
        </pc:spChg>
        <pc:spChg chg="add mod">
          <ac:chgData name="Chan Zhi Wen, Ian" userId="10427a44-90a0-4c20-831c-e237817aaaf3" providerId="ADAL" clId="{15F77283-442C-4256-BBFD-F988EAF70D3F}" dt="2022-08-11T15:03:06.145" v="35302" actId="1035"/>
          <ac:spMkLst>
            <pc:docMk/>
            <pc:sldMk cId="319190201" sldId="503"/>
            <ac:spMk id="21" creationId="{9877AA6C-123F-6311-CC7A-F7A194638E91}"/>
          </ac:spMkLst>
        </pc:spChg>
        <pc:spChg chg="add mod">
          <ac:chgData name="Chan Zhi Wen, Ian" userId="10427a44-90a0-4c20-831c-e237817aaaf3" providerId="ADAL" clId="{15F77283-442C-4256-BBFD-F988EAF70D3F}" dt="2022-08-11T15:03:13.232" v="35309" actId="1036"/>
          <ac:spMkLst>
            <pc:docMk/>
            <pc:sldMk cId="319190201" sldId="503"/>
            <ac:spMk id="24" creationId="{9EC12C77-BF61-1C83-D763-7F7584C0F415}"/>
          </ac:spMkLst>
        </pc:spChg>
        <pc:spChg chg="add mod">
          <ac:chgData name="Chan Zhi Wen, Ian" userId="10427a44-90a0-4c20-831c-e237817aaaf3" providerId="ADAL" clId="{15F77283-442C-4256-BBFD-F988EAF70D3F}" dt="2022-08-11T14:59:29.908" v="35195" actId="1035"/>
          <ac:spMkLst>
            <pc:docMk/>
            <pc:sldMk cId="319190201" sldId="503"/>
            <ac:spMk id="28" creationId="{293CC829-447E-8E89-F804-BBB43FF2C493}"/>
          </ac:spMkLst>
        </pc:spChg>
        <pc:spChg chg="add mod">
          <ac:chgData name="Chan Zhi Wen, Ian" userId="10427a44-90a0-4c20-831c-e237817aaaf3" providerId="ADAL" clId="{15F77283-442C-4256-BBFD-F988EAF70D3F}" dt="2022-08-11T14:59:38.145" v="35212" actId="20577"/>
          <ac:spMkLst>
            <pc:docMk/>
            <pc:sldMk cId="319190201" sldId="503"/>
            <ac:spMk id="32" creationId="{20EFA7EA-03F2-2C75-1423-61D17458AE84}"/>
          </ac:spMkLst>
        </pc:spChg>
        <pc:spChg chg="add mod">
          <ac:chgData name="Chan Zhi Wen, Ian" userId="10427a44-90a0-4c20-831c-e237817aaaf3" providerId="ADAL" clId="{15F77283-442C-4256-BBFD-F988EAF70D3F}" dt="2022-08-11T15:00:24.802" v="35245" actId="20577"/>
          <ac:spMkLst>
            <pc:docMk/>
            <pc:sldMk cId="319190201" sldId="503"/>
            <ac:spMk id="35" creationId="{2280C443-6CAF-538F-4CF6-82FDABB14A8F}"/>
          </ac:spMkLst>
        </pc:spChg>
        <pc:spChg chg="add mod">
          <ac:chgData name="Chan Zhi Wen, Ian" userId="10427a44-90a0-4c20-831c-e237817aaaf3" providerId="ADAL" clId="{15F77283-442C-4256-BBFD-F988EAF70D3F}" dt="2022-08-11T15:00:38.595" v="35256" actId="1076"/>
          <ac:spMkLst>
            <pc:docMk/>
            <pc:sldMk cId="319190201" sldId="503"/>
            <ac:spMk id="39" creationId="{C174EFCB-CD6A-D00A-A869-7FE1D8800F7B}"/>
          </ac:spMkLst>
        </pc:spChg>
        <pc:spChg chg="add mod">
          <ac:chgData name="Chan Zhi Wen, Ian" userId="10427a44-90a0-4c20-831c-e237817aaaf3" providerId="ADAL" clId="{15F77283-442C-4256-BBFD-F988EAF70D3F}" dt="2022-08-11T15:00:56.870" v="35261" actId="1076"/>
          <ac:spMkLst>
            <pc:docMk/>
            <pc:sldMk cId="319190201" sldId="503"/>
            <ac:spMk id="42" creationId="{26FDBBF6-BABE-2D44-B6EC-1A38BF9BB64D}"/>
          </ac:spMkLst>
        </pc:spChg>
        <pc:spChg chg="add mod">
          <ac:chgData name="Chan Zhi Wen, Ian" userId="10427a44-90a0-4c20-831c-e237817aaaf3" providerId="ADAL" clId="{15F77283-442C-4256-BBFD-F988EAF70D3F}" dt="2022-08-11T15:01:51.178" v="35287" actId="14100"/>
          <ac:spMkLst>
            <pc:docMk/>
            <pc:sldMk cId="319190201" sldId="503"/>
            <ac:spMk id="45" creationId="{8B8EFB63-2058-74E9-C555-BDD104752B80}"/>
          </ac:spMkLst>
        </pc:spChg>
        <pc:spChg chg="add mod">
          <ac:chgData name="Chan Zhi Wen, Ian" userId="10427a44-90a0-4c20-831c-e237817aaaf3" providerId="ADAL" clId="{15F77283-442C-4256-BBFD-F988EAF70D3F}" dt="2022-08-11T17:14:14.561" v="36058" actId="1076"/>
          <ac:spMkLst>
            <pc:docMk/>
            <pc:sldMk cId="319190201" sldId="503"/>
            <ac:spMk id="50" creationId="{723550D8-92D9-6EB8-BA22-25D306375CEA}"/>
          </ac:spMkLst>
        </pc:spChg>
        <pc:picChg chg="add mod">
          <ac:chgData name="Chan Zhi Wen, Ian" userId="10427a44-90a0-4c20-831c-e237817aaaf3" providerId="ADAL" clId="{15F77283-442C-4256-BBFD-F988EAF70D3F}" dt="2022-08-11T14:45:13.951" v="34800" actId="1036"/>
          <ac:picMkLst>
            <pc:docMk/>
            <pc:sldMk cId="319190201" sldId="503"/>
            <ac:picMk id="5" creationId="{191099E2-D10F-348D-3F16-6D7E34CA8E46}"/>
          </ac:picMkLst>
        </pc:picChg>
        <pc:picChg chg="add del mod">
          <ac:chgData name="Chan Zhi Wen, Ian" userId="10427a44-90a0-4c20-831c-e237817aaaf3" providerId="ADAL" clId="{15F77283-442C-4256-BBFD-F988EAF70D3F}" dt="2022-08-11T08:21:30.280" v="27088" actId="478"/>
          <ac:picMkLst>
            <pc:docMk/>
            <pc:sldMk cId="319190201" sldId="503"/>
            <ac:picMk id="5" creationId="{4D315EE8-61DA-A067-8629-386C7638D65F}"/>
          </ac:picMkLst>
        </pc:picChg>
        <pc:picChg chg="add mod modCrop">
          <ac:chgData name="Chan Zhi Wen, Ian" userId="10427a44-90a0-4c20-831c-e237817aaaf3" providerId="ADAL" clId="{15F77283-442C-4256-BBFD-F988EAF70D3F}" dt="2022-08-11T14:45:13.951" v="34800" actId="1036"/>
          <ac:picMkLst>
            <pc:docMk/>
            <pc:sldMk cId="319190201" sldId="503"/>
            <ac:picMk id="7" creationId="{018B55D6-97DC-9F4E-7F1A-F016440D1F19}"/>
          </ac:picMkLst>
        </pc:picChg>
        <pc:picChg chg="add del mod">
          <ac:chgData name="Chan Zhi Wen, Ian" userId="10427a44-90a0-4c20-831c-e237817aaaf3" providerId="ADAL" clId="{15F77283-442C-4256-BBFD-F988EAF70D3F}" dt="2022-08-11T08:21:30.280" v="27088" actId="478"/>
          <ac:picMkLst>
            <pc:docMk/>
            <pc:sldMk cId="319190201" sldId="503"/>
            <ac:picMk id="7" creationId="{330127B9-4DFA-8051-2746-460517DB878C}"/>
          </ac:picMkLst>
        </pc:picChg>
        <pc:picChg chg="add del mod">
          <ac:chgData name="Chan Zhi Wen, Ian" userId="10427a44-90a0-4c20-831c-e237817aaaf3" providerId="ADAL" clId="{15F77283-442C-4256-BBFD-F988EAF70D3F}" dt="2022-08-11T14:46:07.664" v="34805" actId="478"/>
          <ac:picMkLst>
            <pc:docMk/>
            <pc:sldMk cId="319190201" sldId="503"/>
            <ac:picMk id="8" creationId="{D4E8537C-A167-9BD9-79EA-6709953E16AC}"/>
          </ac:picMkLst>
        </pc:picChg>
        <pc:picChg chg="add del mod">
          <ac:chgData name="Chan Zhi Wen, Ian" userId="10427a44-90a0-4c20-831c-e237817aaaf3" providerId="ADAL" clId="{15F77283-442C-4256-BBFD-F988EAF70D3F}" dt="2022-08-11T08:21:30.280" v="27088" actId="478"/>
          <ac:picMkLst>
            <pc:docMk/>
            <pc:sldMk cId="319190201" sldId="503"/>
            <ac:picMk id="19" creationId="{629B1AD3-AD04-6EEF-5E11-CD93F71EB016}"/>
          </ac:picMkLst>
        </pc:picChg>
        <pc:picChg chg="add mod">
          <ac:chgData name="Chan Zhi Wen, Ian" userId="10427a44-90a0-4c20-831c-e237817aaaf3" providerId="ADAL" clId="{15F77283-442C-4256-BBFD-F988EAF70D3F}" dt="2022-08-11T15:03:13.232" v="35309" actId="1036"/>
          <ac:picMkLst>
            <pc:docMk/>
            <pc:sldMk cId="319190201" sldId="503"/>
            <ac:picMk id="23" creationId="{AA5797AB-A042-BA16-B2B5-A9E1EAFBA917}"/>
          </ac:picMkLst>
        </pc:picChg>
        <pc:picChg chg="add mod modCrop">
          <ac:chgData name="Chan Zhi Wen, Ian" userId="10427a44-90a0-4c20-831c-e237817aaaf3" providerId="ADAL" clId="{15F77283-442C-4256-BBFD-F988EAF70D3F}" dt="2022-08-11T14:58:40.730" v="35135" actId="14100"/>
          <ac:picMkLst>
            <pc:docMk/>
            <pc:sldMk cId="319190201" sldId="503"/>
            <ac:picMk id="26" creationId="{CB25912F-3556-92BF-E089-965CDB7D8164}"/>
          </ac:picMkLst>
        </pc:picChg>
        <pc:cxnChg chg="add del mod">
          <ac:chgData name="Chan Zhi Wen, Ian" userId="10427a44-90a0-4c20-831c-e237817aaaf3" providerId="ADAL" clId="{15F77283-442C-4256-BBFD-F988EAF70D3F}" dt="2022-08-11T08:21:30.280" v="27088" actId="478"/>
          <ac:cxnSpMkLst>
            <pc:docMk/>
            <pc:sldMk cId="319190201" sldId="503"/>
            <ac:cxnSpMk id="9" creationId="{1463CB07-02E9-D73D-ABDC-2CB239313A36}"/>
          </ac:cxnSpMkLst>
        </pc:cxnChg>
        <pc:cxnChg chg="add mod">
          <ac:chgData name="Chan Zhi Wen, Ian" userId="10427a44-90a0-4c20-831c-e237817aaaf3" providerId="ADAL" clId="{15F77283-442C-4256-BBFD-F988EAF70D3F}" dt="2022-08-11T15:03:06.145" v="35302" actId="1035"/>
          <ac:cxnSpMkLst>
            <pc:docMk/>
            <pc:sldMk cId="319190201" sldId="503"/>
            <ac:cxnSpMk id="10" creationId="{8735821E-1F78-65B6-CDA7-BCA295837E0D}"/>
          </ac:cxnSpMkLst>
        </pc:cxnChg>
        <pc:cxnChg chg="add del mod">
          <ac:chgData name="Chan Zhi Wen, Ian" userId="10427a44-90a0-4c20-831c-e237817aaaf3" providerId="ADAL" clId="{15F77283-442C-4256-BBFD-F988EAF70D3F}" dt="2022-08-11T08:21:30.280" v="27088" actId="478"/>
          <ac:cxnSpMkLst>
            <pc:docMk/>
            <pc:sldMk cId="319190201" sldId="503"/>
            <ac:cxnSpMk id="12" creationId="{B9EE0464-E77B-0818-AA59-DAB04D7A8CFD}"/>
          </ac:cxnSpMkLst>
        </pc:cxnChg>
        <pc:cxnChg chg="add mod">
          <ac:chgData name="Chan Zhi Wen, Ian" userId="10427a44-90a0-4c20-831c-e237817aaaf3" providerId="ADAL" clId="{15F77283-442C-4256-BBFD-F988EAF70D3F}" dt="2022-08-11T15:03:06.145" v="35302" actId="1035"/>
          <ac:cxnSpMkLst>
            <pc:docMk/>
            <pc:sldMk cId="319190201" sldId="503"/>
            <ac:cxnSpMk id="13" creationId="{8FCF5722-CEF7-80F5-5625-AFCDBD385240}"/>
          </ac:cxnSpMkLst>
        </pc:cxnChg>
        <pc:cxnChg chg="add del mod">
          <ac:chgData name="Chan Zhi Wen, Ian" userId="10427a44-90a0-4c20-831c-e237817aaaf3" providerId="ADAL" clId="{15F77283-442C-4256-BBFD-F988EAF70D3F}" dt="2022-08-11T08:21:30.280" v="27088" actId="478"/>
          <ac:cxnSpMkLst>
            <pc:docMk/>
            <pc:sldMk cId="319190201" sldId="503"/>
            <ac:cxnSpMk id="15" creationId="{467FC90B-963A-9F51-0DEE-54B282300AC2}"/>
          </ac:cxnSpMkLst>
        </pc:cxnChg>
        <pc:cxnChg chg="add mod">
          <ac:chgData name="Chan Zhi Wen, Ian" userId="10427a44-90a0-4c20-831c-e237817aaaf3" providerId="ADAL" clId="{15F77283-442C-4256-BBFD-F988EAF70D3F}" dt="2022-08-11T15:03:06.145" v="35302" actId="1035"/>
          <ac:cxnSpMkLst>
            <pc:docMk/>
            <pc:sldMk cId="319190201" sldId="503"/>
            <ac:cxnSpMk id="15" creationId="{6DBFC583-F823-6762-2CD8-C35E6911D75A}"/>
          </ac:cxnSpMkLst>
        </pc:cxnChg>
        <pc:cxnChg chg="add mod">
          <ac:chgData name="Chan Zhi Wen, Ian" userId="10427a44-90a0-4c20-831c-e237817aaaf3" providerId="ADAL" clId="{15F77283-442C-4256-BBFD-F988EAF70D3F}" dt="2022-08-11T14:59:11.271" v="35143" actId="14100"/>
          <ac:cxnSpMkLst>
            <pc:docMk/>
            <pc:sldMk cId="319190201" sldId="503"/>
            <ac:cxnSpMk id="27" creationId="{1EF006CA-4CCA-8BAA-BF23-3D66C5F163C9}"/>
          </ac:cxnSpMkLst>
        </pc:cxnChg>
        <pc:cxnChg chg="add mod">
          <ac:chgData name="Chan Zhi Wen, Ian" userId="10427a44-90a0-4c20-831c-e237817aaaf3" providerId="ADAL" clId="{15F77283-442C-4256-BBFD-F988EAF70D3F}" dt="2022-08-11T14:59:43.346" v="35213" actId="14100"/>
          <ac:cxnSpMkLst>
            <pc:docMk/>
            <pc:sldMk cId="319190201" sldId="503"/>
            <ac:cxnSpMk id="31" creationId="{83FAE425-BAE1-E860-E8C6-D1916557ADEF}"/>
          </ac:cxnSpMkLst>
        </pc:cxnChg>
        <pc:cxnChg chg="add mod">
          <ac:chgData name="Chan Zhi Wen, Ian" userId="10427a44-90a0-4c20-831c-e237817aaaf3" providerId="ADAL" clId="{15F77283-442C-4256-BBFD-F988EAF70D3F}" dt="2022-08-11T15:00:30.585" v="35254" actId="1035"/>
          <ac:cxnSpMkLst>
            <pc:docMk/>
            <pc:sldMk cId="319190201" sldId="503"/>
            <ac:cxnSpMk id="34" creationId="{88BBB983-E738-13A5-9FD0-18D5FF25C597}"/>
          </ac:cxnSpMkLst>
        </pc:cxnChg>
        <pc:cxnChg chg="add mod">
          <ac:chgData name="Chan Zhi Wen, Ian" userId="10427a44-90a0-4c20-831c-e237817aaaf3" providerId="ADAL" clId="{15F77283-442C-4256-BBFD-F988EAF70D3F}" dt="2022-08-11T15:00:41.709" v="35257" actId="14100"/>
          <ac:cxnSpMkLst>
            <pc:docMk/>
            <pc:sldMk cId="319190201" sldId="503"/>
            <ac:cxnSpMk id="38" creationId="{CA2C96E0-48A7-71F1-FC71-6FFEDC0D8C38}"/>
          </ac:cxnSpMkLst>
        </pc:cxnChg>
        <pc:cxnChg chg="add mod">
          <ac:chgData name="Chan Zhi Wen, Ian" userId="10427a44-90a0-4c20-831c-e237817aaaf3" providerId="ADAL" clId="{15F77283-442C-4256-BBFD-F988EAF70D3F}" dt="2022-08-11T15:01:00.637" v="35262" actId="14100"/>
          <ac:cxnSpMkLst>
            <pc:docMk/>
            <pc:sldMk cId="319190201" sldId="503"/>
            <ac:cxnSpMk id="41" creationId="{BDF130B5-A521-DB38-EFA9-51B0EBB3DF44}"/>
          </ac:cxnSpMkLst>
        </pc:cxnChg>
        <pc:cxnChg chg="add mod">
          <ac:chgData name="Chan Zhi Wen, Ian" userId="10427a44-90a0-4c20-831c-e237817aaaf3" providerId="ADAL" clId="{15F77283-442C-4256-BBFD-F988EAF70D3F}" dt="2022-08-11T15:01:11.068" v="35265" actId="14100"/>
          <ac:cxnSpMkLst>
            <pc:docMk/>
            <pc:sldMk cId="319190201" sldId="503"/>
            <ac:cxnSpMk id="44" creationId="{9E39C158-D984-BA59-5065-B93707FB4868}"/>
          </ac:cxnSpMkLst>
        </pc:cxnChg>
        <pc:cxnChg chg="add mod">
          <ac:chgData name="Chan Zhi Wen, Ian" userId="10427a44-90a0-4c20-831c-e237817aaaf3" providerId="ADAL" clId="{15F77283-442C-4256-BBFD-F988EAF70D3F}" dt="2022-08-11T15:03:43.532" v="35315" actId="14100"/>
          <ac:cxnSpMkLst>
            <pc:docMk/>
            <pc:sldMk cId="319190201" sldId="503"/>
            <ac:cxnSpMk id="47" creationId="{D2C04D1C-EDC0-39C5-D53A-1037BA629767}"/>
          </ac:cxnSpMkLst>
        </pc:cxnChg>
      </pc:sldChg>
      <pc:sldChg chg="addSp delSp modSp add mod">
        <pc:chgData name="Chan Zhi Wen, Ian" userId="10427a44-90a0-4c20-831c-e237817aaaf3" providerId="ADAL" clId="{15F77283-442C-4256-BBFD-F988EAF70D3F}" dt="2022-08-11T08:21:52.948" v="27107"/>
        <pc:sldMkLst>
          <pc:docMk/>
          <pc:sldMk cId="4218510246" sldId="504"/>
        </pc:sldMkLst>
        <pc:spChg chg="mod">
          <ac:chgData name="Chan Zhi Wen, Ian" userId="10427a44-90a0-4c20-831c-e237817aaaf3" providerId="ADAL" clId="{15F77283-442C-4256-BBFD-F988EAF70D3F}" dt="2022-08-11T07:06:17.870" v="24806" actId="20577"/>
          <ac:spMkLst>
            <pc:docMk/>
            <pc:sldMk cId="4218510246" sldId="504"/>
            <ac:spMk id="2" creationId="{FCF73F3D-7CBD-46D3-AD51-D6E4EA1B7A38}"/>
          </ac:spMkLst>
        </pc:spChg>
        <pc:spChg chg="mod">
          <ac:chgData name="Chan Zhi Wen, Ian" userId="10427a44-90a0-4c20-831c-e237817aaaf3" providerId="ADAL" clId="{15F77283-442C-4256-BBFD-F988EAF70D3F}" dt="2022-08-11T07:28:45.384" v="25353" actId="20577"/>
          <ac:spMkLst>
            <pc:docMk/>
            <pc:sldMk cId="4218510246" sldId="504"/>
            <ac:spMk id="3" creationId="{E6CD1D97-2687-4B15-BF3D-D09058FCEB2F}"/>
          </ac:spMkLst>
        </pc:spChg>
        <pc:spChg chg="add mod">
          <ac:chgData name="Chan Zhi Wen, Ian" userId="10427a44-90a0-4c20-831c-e237817aaaf3" providerId="ADAL" clId="{15F77283-442C-4256-BBFD-F988EAF70D3F}" dt="2022-08-11T08:21:52.948" v="27107"/>
          <ac:spMkLst>
            <pc:docMk/>
            <pc:sldMk cId="4218510246" sldId="504"/>
            <ac:spMk id="35" creationId="{A90F614B-FC55-4306-368D-F8AEB0C6FBBF}"/>
          </ac:spMkLst>
        </pc:spChg>
        <pc:picChg chg="add del mod">
          <ac:chgData name="Chan Zhi Wen, Ian" userId="10427a44-90a0-4c20-831c-e237817aaaf3" providerId="ADAL" clId="{15F77283-442C-4256-BBFD-F988EAF70D3F}" dt="2022-08-11T06:49:13.195" v="24308" actId="478"/>
          <ac:picMkLst>
            <pc:docMk/>
            <pc:sldMk cId="4218510246" sldId="504"/>
            <ac:picMk id="5" creationId="{99A120B1-D10D-53BF-930A-93954DC3D518}"/>
          </ac:picMkLst>
        </pc:picChg>
        <pc:picChg chg="add mod">
          <ac:chgData name="Chan Zhi Wen, Ian" userId="10427a44-90a0-4c20-831c-e237817aaaf3" providerId="ADAL" clId="{15F77283-442C-4256-BBFD-F988EAF70D3F}" dt="2022-08-11T06:49:40" v="24316" actId="1076"/>
          <ac:picMkLst>
            <pc:docMk/>
            <pc:sldMk cId="4218510246" sldId="504"/>
            <ac:picMk id="7" creationId="{495AAAB8-5C0E-913D-5101-2E96408F189E}"/>
          </ac:picMkLst>
        </pc:picChg>
        <pc:picChg chg="add mod">
          <ac:chgData name="Chan Zhi Wen, Ian" userId="10427a44-90a0-4c20-831c-e237817aaaf3" providerId="ADAL" clId="{15F77283-442C-4256-BBFD-F988EAF70D3F}" dt="2022-08-11T06:54:59.416" v="24445" actId="1037"/>
          <ac:picMkLst>
            <pc:docMk/>
            <pc:sldMk cId="4218510246" sldId="504"/>
            <ac:picMk id="22" creationId="{8E5C615A-0597-04ED-B7F8-DCBA5EFA2A3F}"/>
          </ac:picMkLst>
        </pc:picChg>
        <pc:picChg chg="add mod">
          <ac:chgData name="Chan Zhi Wen, Ian" userId="10427a44-90a0-4c20-831c-e237817aaaf3" providerId="ADAL" clId="{15F77283-442C-4256-BBFD-F988EAF70D3F}" dt="2022-08-11T06:56:21.355" v="24484" actId="1035"/>
          <ac:picMkLst>
            <pc:docMk/>
            <pc:sldMk cId="4218510246" sldId="504"/>
            <ac:picMk id="24" creationId="{A012D4B7-9FC6-6142-875C-0FBCBD9EAC39}"/>
          </ac:picMkLst>
        </pc:picChg>
        <pc:picChg chg="add mod">
          <ac:chgData name="Chan Zhi Wen, Ian" userId="10427a44-90a0-4c20-831c-e237817aaaf3" providerId="ADAL" clId="{15F77283-442C-4256-BBFD-F988EAF70D3F}" dt="2022-08-11T06:56:15.931" v="24482" actId="1036"/>
          <ac:picMkLst>
            <pc:docMk/>
            <pc:sldMk cId="4218510246" sldId="504"/>
            <ac:picMk id="26" creationId="{E4AA68EC-68B1-3867-FA86-71FE968F636F}"/>
          </ac:picMkLst>
        </pc:picChg>
        <pc:picChg chg="add mod">
          <ac:chgData name="Chan Zhi Wen, Ian" userId="10427a44-90a0-4c20-831c-e237817aaaf3" providerId="ADAL" clId="{15F77283-442C-4256-BBFD-F988EAF70D3F}" dt="2022-08-11T07:03:45.393" v="24781" actId="1036"/>
          <ac:picMkLst>
            <pc:docMk/>
            <pc:sldMk cId="4218510246" sldId="504"/>
            <ac:picMk id="28" creationId="{9D6D83EF-79FE-C36E-BBA4-03D3F6E49F4B}"/>
          </ac:picMkLst>
        </pc:picChg>
        <pc:picChg chg="add del mod">
          <ac:chgData name="Chan Zhi Wen, Ian" userId="10427a44-90a0-4c20-831c-e237817aaaf3" providerId="ADAL" clId="{15F77283-442C-4256-BBFD-F988EAF70D3F}" dt="2022-08-11T07:02:54.143" v="24690" actId="478"/>
          <ac:picMkLst>
            <pc:docMk/>
            <pc:sldMk cId="4218510246" sldId="504"/>
            <ac:picMk id="30" creationId="{385C423B-E380-7FD7-A0E3-9D32FA7B0E51}"/>
          </ac:picMkLst>
        </pc:picChg>
        <pc:picChg chg="add mod">
          <ac:chgData name="Chan Zhi Wen, Ian" userId="10427a44-90a0-4c20-831c-e237817aaaf3" providerId="ADAL" clId="{15F77283-442C-4256-BBFD-F988EAF70D3F}" dt="2022-08-11T07:03:45.393" v="24781" actId="1036"/>
          <ac:picMkLst>
            <pc:docMk/>
            <pc:sldMk cId="4218510246" sldId="504"/>
            <ac:picMk id="32" creationId="{493DDB41-EB26-83A9-8977-F06B0B9AF607}"/>
          </ac:picMkLst>
        </pc:picChg>
        <pc:picChg chg="add mod">
          <ac:chgData name="Chan Zhi Wen, Ian" userId="10427a44-90a0-4c20-831c-e237817aaaf3" providerId="ADAL" clId="{15F77283-442C-4256-BBFD-F988EAF70D3F}" dt="2022-08-11T07:29:07.467" v="25370" actId="1035"/>
          <ac:picMkLst>
            <pc:docMk/>
            <pc:sldMk cId="4218510246" sldId="504"/>
            <ac:picMk id="34" creationId="{55645274-4776-002B-E2C0-0AB79795D717}"/>
          </ac:picMkLst>
        </pc:picChg>
        <pc:cxnChg chg="add mod">
          <ac:chgData name="Chan Zhi Wen, Ian" userId="10427a44-90a0-4c20-831c-e237817aaaf3" providerId="ADAL" clId="{15F77283-442C-4256-BBFD-F988EAF70D3F}" dt="2022-08-11T06:52:59.048" v="24408" actId="14100"/>
          <ac:cxnSpMkLst>
            <pc:docMk/>
            <pc:sldMk cId="4218510246" sldId="504"/>
            <ac:cxnSpMk id="8" creationId="{8730E36E-0EE8-2C66-10DD-BCE83B1146B7}"/>
          </ac:cxnSpMkLst>
        </pc:cxnChg>
        <pc:cxnChg chg="add del mod">
          <ac:chgData name="Chan Zhi Wen, Ian" userId="10427a44-90a0-4c20-831c-e237817aaaf3" providerId="ADAL" clId="{15F77283-442C-4256-BBFD-F988EAF70D3F}" dt="2022-08-11T06:56:48.342" v="24488" actId="478"/>
          <ac:cxnSpMkLst>
            <pc:docMk/>
            <pc:sldMk cId="4218510246" sldId="504"/>
            <ac:cxnSpMk id="12" creationId="{F47BBE80-8C45-2B5F-18C5-64EC3C7D4F91}"/>
          </ac:cxnSpMkLst>
        </pc:cxnChg>
        <pc:cxnChg chg="add del mod">
          <ac:chgData name="Chan Zhi Wen, Ian" userId="10427a44-90a0-4c20-831c-e237817aaaf3" providerId="ADAL" clId="{15F77283-442C-4256-BBFD-F988EAF70D3F}" dt="2022-08-11T06:56:48.342" v="24488" actId="478"/>
          <ac:cxnSpMkLst>
            <pc:docMk/>
            <pc:sldMk cId="4218510246" sldId="504"/>
            <ac:cxnSpMk id="15" creationId="{CD907827-1AF9-8FB7-0EBE-47C09EB84102}"/>
          </ac:cxnSpMkLst>
        </pc:cxnChg>
      </pc:sldChg>
      <pc:sldChg chg="addSp delSp modSp add mod">
        <pc:chgData name="Chan Zhi Wen, Ian" userId="10427a44-90a0-4c20-831c-e237817aaaf3" providerId="ADAL" clId="{15F77283-442C-4256-BBFD-F988EAF70D3F}" dt="2022-08-11T08:21:48.004" v="27099"/>
        <pc:sldMkLst>
          <pc:docMk/>
          <pc:sldMk cId="1685327414" sldId="505"/>
        </pc:sldMkLst>
        <pc:spChg chg="mod">
          <ac:chgData name="Chan Zhi Wen, Ian" userId="10427a44-90a0-4c20-831c-e237817aaaf3" providerId="ADAL" clId="{15F77283-442C-4256-BBFD-F988EAF70D3F}" dt="2022-08-10T16:17:37.975" v="19718" actId="14100"/>
          <ac:spMkLst>
            <pc:docMk/>
            <pc:sldMk cId="1685327414" sldId="505"/>
            <ac:spMk id="3" creationId="{E6CD1D97-2687-4B15-BF3D-D09058FCEB2F}"/>
          </ac:spMkLst>
        </pc:spChg>
        <pc:spChg chg="add mod">
          <ac:chgData name="Chan Zhi Wen, Ian" userId="10427a44-90a0-4c20-831c-e237817aaaf3" providerId="ADAL" clId="{15F77283-442C-4256-BBFD-F988EAF70D3F}" dt="2022-08-10T16:17:44.185" v="19762" actId="1036"/>
          <ac:spMkLst>
            <pc:docMk/>
            <pc:sldMk cId="1685327414" sldId="505"/>
            <ac:spMk id="6" creationId="{8A61DBD2-02AC-9030-8078-A65BD53591C0}"/>
          </ac:spMkLst>
        </pc:spChg>
        <pc:spChg chg="add mod">
          <ac:chgData name="Chan Zhi Wen, Ian" userId="10427a44-90a0-4c20-831c-e237817aaaf3" providerId="ADAL" clId="{15F77283-442C-4256-BBFD-F988EAF70D3F}" dt="2022-08-10T16:17:44.185" v="19762" actId="1036"/>
          <ac:spMkLst>
            <pc:docMk/>
            <pc:sldMk cId="1685327414" sldId="505"/>
            <ac:spMk id="7" creationId="{2BEAC1CF-2AB6-6E22-AFFF-F0D9C04EEEAB}"/>
          </ac:spMkLst>
        </pc:spChg>
        <pc:spChg chg="add mod">
          <ac:chgData name="Chan Zhi Wen, Ian" userId="10427a44-90a0-4c20-831c-e237817aaaf3" providerId="ADAL" clId="{15F77283-442C-4256-BBFD-F988EAF70D3F}" dt="2022-08-10T16:17:44.185" v="19762" actId="1036"/>
          <ac:spMkLst>
            <pc:docMk/>
            <pc:sldMk cId="1685327414" sldId="505"/>
            <ac:spMk id="8" creationId="{0E475234-B17E-F1DB-67BA-0BD66D702EC9}"/>
          </ac:spMkLst>
        </pc:spChg>
        <pc:spChg chg="add mod">
          <ac:chgData name="Chan Zhi Wen, Ian" userId="10427a44-90a0-4c20-831c-e237817aaaf3" providerId="ADAL" clId="{15F77283-442C-4256-BBFD-F988EAF70D3F}" dt="2022-08-10T16:21:57.413" v="20536" actId="1035"/>
          <ac:spMkLst>
            <pc:docMk/>
            <pc:sldMk cId="1685327414" sldId="505"/>
            <ac:spMk id="9" creationId="{EF583D69-8CF1-DF0A-3E24-96BABE2F2DCD}"/>
          </ac:spMkLst>
        </pc:spChg>
        <pc:spChg chg="add mod">
          <ac:chgData name="Chan Zhi Wen, Ian" userId="10427a44-90a0-4c20-831c-e237817aaaf3" providerId="ADAL" clId="{15F77283-442C-4256-BBFD-F988EAF70D3F}" dt="2022-08-11T08:21:48.004" v="27099"/>
          <ac:spMkLst>
            <pc:docMk/>
            <pc:sldMk cId="1685327414" sldId="505"/>
            <ac:spMk id="10" creationId="{D1DB5F82-25EB-725D-5AEB-DB791F66A94B}"/>
          </ac:spMkLst>
        </pc:spChg>
        <pc:graphicFrameChg chg="add mod modGraphic">
          <ac:chgData name="Chan Zhi Wen, Ian" userId="10427a44-90a0-4c20-831c-e237817aaaf3" providerId="ADAL" clId="{15F77283-442C-4256-BBFD-F988EAF70D3F}" dt="2022-08-10T16:17:44.185" v="19762" actId="1036"/>
          <ac:graphicFrameMkLst>
            <pc:docMk/>
            <pc:sldMk cId="1685327414" sldId="505"/>
            <ac:graphicFrameMk id="4" creationId="{140DABE4-840B-9CB3-A058-0AB3622310F9}"/>
          </ac:graphicFrameMkLst>
        </pc:graphicFrameChg>
        <pc:picChg chg="del">
          <ac:chgData name="Chan Zhi Wen, Ian" userId="10427a44-90a0-4c20-831c-e237817aaaf3" providerId="ADAL" clId="{15F77283-442C-4256-BBFD-F988EAF70D3F}" dt="2022-08-10T15:55:20.098" v="18349" actId="478"/>
          <ac:picMkLst>
            <pc:docMk/>
            <pc:sldMk cId="1685327414" sldId="505"/>
            <ac:picMk id="5" creationId="{D0E66F77-6119-15CF-26FA-8327870EBD67}"/>
          </ac:picMkLst>
        </pc:picChg>
      </pc:sldChg>
      <pc:sldChg chg="addSp modSp add mod">
        <pc:chgData name="Chan Zhi Wen, Ian" userId="10427a44-90a0-4c20-831c-e237817aaaf3" providerId="ADAL" clId="{15F77283-442C-4256-BBFD-F988EAF70D3F}" dt="2022-08-11T08:21:49.965" v="27103"/>
        <pc:sldMkLst>
          <pc:docMk/>
          <pc:sldMk cId="3291328255" sldId="506"/>
        </pc:sldMkLst>
        <pc:spChg chg="mod">
          <ac:chgData name="Chan Zhi Wen, Ian" userId="10427a44-90a0-4c20-831c-e237817aaaf3" providerId="ADAL" clId="{15F77283-442C-4256-BBFD-F988EAF70D3F}" dt="2022-08-10T16:44:55.137" v="21796" actId="20577"/>
          <ac:spMkLst>
            <pc:docMk/>
            <pc:sldMk cId="3291328255" sldId="506"/>
            <ac:spMk id="2" creationId="{FCF73F3D-7CBD-46D3-AD51-D6E4EA1B7A38}"/>
          </ac:spMkLst>
        </pc:spChg>
        <pc:spChg chg="mod">
          <ac:chgData name="Chan Zhi Wen, Ian" userId="10427a44-90a0-4c20-831c-e237817aaaf3" providerId="ADAL" clId="{15F77283-442C-4256-BBFD-F988EAF70D3F}" dt="2022-08-10T17:04:21.006" v="23101" actId="20577"/>
          <ac:spMkLst>
            <pc:docMk/>
            <pc:sldMk cId="3291328255" sldId="506"/>
            <ac:spMk id="3" creationId="{E6CD1D97-2687-4B15-BF3D-D09058FCEB2F}"/>
          </ac:spMkLst>
        </pc:spChg>
        <pc:spChg chg="add mod">
          <ac:chgData name="Chan Zhi Wen, Ian" userId="10427a44-90a0-4c20-831c-e237817aaaf3" providerId="ADAL" clId="{15F77283-442C-4256-BBFD-F988EAF70D3F}" dt="2022-08-10T16:49:52.279" v="22093" actId="1038"/>
          <ac:spMkLst>
            <pc:docMk/>
            <pc:sldMk cId="3291328255" sldId="506"/>
            <ac:spMk id="6" creationId="{A6A3F4C7-CBD9-3DA3-A4B0-F1690447BE7D}"/>
          </ac:spMkLst>
        </pc:spChg>
        <pc:spChg chg="add mod">
          <ac:chgData name="Chan Zhi Wen, Ian" userId="10427a44-90a0-4c20-831c-e237817aaaf3" providerId="ADAL" clId="{15F77283-442C-4256-BBFD-F988EAF70D3F}" dt="2022-08-10T16:53:48.376" v="22416" actId="1035"/>
          <ac:spMkLst>
            <pc:docMk/>
            <pc:sldMk cId="3291328255" sldId="506"/>
            <ac:spMk id="14" creationId="{E48450F0-50AE-0A3D-0DDE-66C196AFC30F}"/>
          </ac:spMkLst>
        </pc:spChg>
        <pc:spChg chg="add mod">
          <ac:chgData name="Chan Zhi Wen, Ian" userId="10427a44-90a0-4c20-831c-e237817aaaf3" providerId="ADAL" clId="{15F77283-442C-4256-BBFD-F988EAF70D3F}" dt="2022-08-11T08:21:49.965" v="27103"/>
          <ac:spMkLst>
            <pc:docMk/>
            <pc:sldMk cId="3291328255" sldId="506"/>
            <ac:spMk id="19" creationId="{A5723A03-9804-B979-8371-B80653CF392D}"/>
          </ac:spMkLst>
        </pc:spChg>
        <pc:picChg chg="add mod">
          <ac:chgData name="Chan Zhi Wen, Ian" userId="10427a44-90a0-4c20-831c-e237817aaaf3" providerId="ADAL" clId="{15F77283-442C-4256-BBFD-F988EAF70D3F}" dt="2022-08-10T16:49:20.067" v="21952" actId="1076"/>
          <ac:picMkLst>
            <pc:docMk/>
            <pc:sldMk cId="3291328255" sldId="506"/>
            <ac:picMk id="5" creationId="{02078050-0B33-6902-B242-666B9671C3FA}"/>
          </ac:picMkLst>
        </pc:picChg>
        <pc:picChg chg="add mod">
          <ac:chgData name="Chan Zhi Wen, Ian" userId="10427a44-90a0-4c20-831c-e237817aaaf3" providerId="ADAL" clId="{15F77283-442C-4256-BBFD-F988EAF70D3F}" dt="2022-08-10T16:52:26.964" v="22323" actId="1037"/>
          <ac:picMkLst>
            <pc:docMk/>
            <pc:sldMk cId="3291328255" sldId="506"/>
            <ac:picMk id="10" creationId="{7FE5D253-1CAA-D063-2097-87A034599864}"/>
          </ac:picMkLst>
        </pc:picChg>
        <pc:picChg chg="add mod">
          <ac:chgData name="Chan Zhi Wen, Ian" userId="10427a44-90a0-4c20-831c-e237817aaaf3" providerId="ADAL" clId="{15F77283-442C-4256-BBFD-F988EAF70D3F}" dt="2022-08-10T17:03:33.312" v="22991" actId="14100"/>
          <ac:picMkLst>
            <pc:docMk/>
            <pc:sldMk cId="3291328255" sldId="506"/>
            <ac:picMk id="18" creationId="{44B23B75-E8D2-1DED-0399-B6CB8D129914}"/>
          </ac:picMkLst>
        </pc:picChg>
        <pc:cxnChg chg="add mod">
          <ac:chgData name="Chan Zhi Wen, Ian" userId="10427a44-90a0-4c20-831c-e237817aaaf3" providerId="ADAL" clId="{15F77283-442C-4256-BBFD-F988EAF70D3F}" dt="2022-08-10T16:49:25.822" v="21954" actId="14100"/>
          <ac:cxnSpMkLst>
            <pc:docMk/>
            <pc:sldMk cId="3291328255" sldId="506"/>
            <ac:cxnSpMk id="7" creationId="{514CA86A-046B-C2E2-9DA4-808F3622E7F5}"/>
          </ac:cxnSpMkLst>
        </pc:cxnChg>
        <pc:cxnChg chg="add mod">
          <ac:chgData name="Chan Zhi Wen, Ian" userId="10427a44-90a0-4c20-831c-e237817aaaf3" providerId="ADAL" clId="{15F77283-442C-4256-BBFD-F988EAF70D3F}" dt="2022-08-10T16:53:56.825" v="22418" actId="14100"/>
          <ac:cxnSpMkLst>
            <pc:docMk/>
            <pc:sldMk cId="3291328255" sldId="506"/>
            <ac:cxnSpMk id="11" creationId="{D9A36639-25CC-A576-93CC-ECBBCCE24C4F}"/>
          </ac:cxnSpMkLst>
        </pc:cxnChg>
      </pc:sldChg>
      <pc:sldChg chg="addSp delSp modSp add mod">
        <pc:chgData name="Chan Zhi Wen, Ian" userId="10427a44-90a0-4c20-831c-e237817aaaf3" providerId="ADAL" clId="{15F77283-442C-4256-BBFD-F988EAF70D3F}" dt="2022-08-11T16:39:13.166" v="35361" actId="20577"/>
        <pc:sldMkLst>
          <pc:docMk/>
          <pc:sldMk cId="467515503" sldId="507"/>
        </pc:sldMkLst>
        <pc:spChg chg="add del mod">
          <ac:chgData name="Chan Zhi Wen, Ian" userId="10427a44-90a0-4c20-831c-e237817aaaf3" providerId="ADAL" clId="{15F77283-442C-4256-BBFD-F988EAF70D3F}" dt="2022-08-11T08:21:51.338" v="27105"/>
          <ac:spMkLst>
            <pc:docMk/>
            <pc:sldMk cId="467515503" sldId="507"/>
            <ac:spMk id="2" creationId="{518F20A4-F50A-F6BD-51A2-A35706F2974B}"/>
          </ac:spMkLst>
        </pc:spChg>
        <pc:spChg chg="mod">
          <ac:chgData name="Chan Zhi Wen, Ian" userId="10427a44-90a0-4c20-831c-e237817aaaf3" providerId="ADAL" clId="{15F77283-442C-4256-BBFD-F988EAF70D3F}" dt="2022-08-11T16:39:13.166" v="35361" actId="20577"/>
          <ac:spMkLst>
            <pc:docMk/>
            <pc:sldMk cId="467515503" sldId="507"/>
            <ac:spMk id="3" creationId="{6F5FD510-41FE-471E-BA39-1ED6C093BFB6}"/>
          </ac:spMkLst>
        </pc:spChg>
      </pc:sldChg>
      <pc:sldChg chg="addSp delSp modSp add mod">
        <pc:chgData name="Chan Zhi Wen, Ian" userId="10427a44-90a0-4c20-831c-e237817aaaf3" providerId="ADAL" clId="{15F77283-442C-4256-BBFD-F988EAF70D3F}" dt="2022-08-11T08:21:53.663" v="27108"/>
        <pc:sldMkLst>
          <pc:docMk/>
          <pc:sldMk cId="2722361364" sldId="508"/>
        </pc:sldMkLst>
        <pc:spChg chg="mod">
          <ac:chgData name="Chan Zhi Wen, Ian" userId="10427a44-90a0-4c20-831c-e237817aaaf3" providerId="ADAL" clId="{15F77283-442C-4256-BBFD-F988EAF70D3F}" dt="2022-08-11T07:16:05.937" v="24862" actId="20577"/>
          <ac:spMkLst>
            <pc:docMk/>
            <pc:sldMk cId="2722361364" sldId="508"/>
            <ac:spMk id="2" creationId="{FCF73F3D-7CBD-46D3-AD51-D6E4EA1B7A38}"/>
          </ac:spMkLst>
        </pc:spChg>
        <pc:spChg chg="mod">
          <ac:chgData name="Chan Zhi Wen, Ian" userId="10427a44-90a0-4c20-831c-e237817aaaf3" providerId="ADAL" clId="{15F77283-442C-4256-BBFD-F988EAF70D3F}" dt="2022-08-11T07:40:22.647" v="25626"/>
          <ac:spMkLst>
            <pc:docMk/>
            <pc:sldMk cId="2722361364" sldId="508"/>
            <ac:spMk id="3" creationId="{E6CD1D97-2687-4B15-BF3D-D09058FCEB2F}"/>
          </ac:spMkLst>
        </pc:spChg>
        <pc:spChg chg="add mod">
          <ac:chgData name="Chan Zhi Wen, Ian" userId="10427a44-90a0-4c20-831c-e237817aaaf3" providerId="ADAL" clId="{15F77283-442C-4256-BBFD-F988EAF70D3F}" dt="2022-08-11T07:18:42.165" v="25013" actId="1035"/>
          <ac:spMkLst>
            <pc:docMk/>
            <pc:sldMk cId="2722361364" sldId="508"/>
            <ac:spMk id="6" creationId="{93E8022D-4073-93C2-ED09-4454A4E4AD91}"/>
          </ac:spMkLst>
        </pc:spChg>
        <pc:spChg chg="add mod">
          <ac:chgData name="Chan Zhi Wen, Ian" userId="10427a44-90a0-4c20-831c-e237817aaaf3" providerId="ADAL" clId="{15F77283-442C-4256-BBFD-F988EAF70D3F}" dt="2022-08-11T07:18:14.349" v="24996" actId="1038"/>
          <ac:spMkLst>
            <pc:docMk/>
            <pc:sldMk cId="2722361364" sldId="508"/>
            <ac:spMk id="7" creationId="{04FBC67C-9D82-3353-0B28-BAA181612FB0}"/>
          </ac:spMkLst>
        </pc:spChg>
        <pc:spChg chg="add mod">
          <ac:chgData name="Chan Zhi Wen, Ian" userId="10427a44-90a0-4c20-831c-e237817aaaf3" providerId="ADAL" clId="{15F77283-442C-4256-BBFD-F988EAF70D3F}" dt="2022-08-11T07:18:22.984" v="24999" actId="20577"/>
          <ac:spMkLst>
            <pc:docMk/>
            <pc:sldMk cId="2722361364" sldId="508"/>
            <ac:spMk id="11" creationId="{EC4C86C1-69B1-9A20-CC00-4E583B9720CA}"/>
          </ac:spMkLst>
        </pc:spChg>
        <pc:spChg chg="add del mod">
          <ac:chgData name="Chan Zhi Wen, Ian" userId="10427a44-90a0-4c20-831c-e237817aaaf3" providerId="ADAL" clId="{15F77283-442C-4256-BBFD-F988EAF70D3F}" dt="2022-08-11T07:25:02.997" v="25243" actId="478"/>
          <ac:spMkLst>
            <pc:docMk/>
            <pc:sldMk cId="2722361364" sldId="508"/>
            <ac:spMk id="19" creationId="{4401673A-5665-55FC-B8EA-CFCBCFE1713B}"/>
          </ac:spMkLst>
        </pc:spChg>
        <pc:spChg chg="add mod">
          <ac:chgData name="Chan Zhi Wen, Ian" userId="10427a44-90a0-4c20-831c-e237817aaaf3" providerId="ADAL" clId="{15F77283-442C-4256-BBFD-F988EAF70D3F}" dt="2022-08-11T07:43:00.564" v="25802" actId="1076"/>
          <ac:spMkLst>
            <pc:docMk/>
            <pc:sldMk cId="2722361364" sldId="508"/>
            <ac:spMk id="24" creationId="{C71A258B-43DD-715C-2ED7-67F18995DE7E}"/>
          </ac:spMkLst>
        </pc:spChg>
        <pc:spChg chg="add mod">
          <ac:chgData name="Chan Zhi Wen, Ian" userId="10427a44-90a0-4c20-831c-e237817aaaf3" providerId="ADAL" clId="{15F77283-442C-4256-BBFD-F988EAF70D3F}" dt="2022-08-11T07:42:20.618" v="25719" actId="14100"/>
          <ac:spMkLst>
            <pc:docMk/>
            <pc:sldMk cId="2722361364" sldId="508"/>
            <ac:spMk id="30" creationId="{0881FE11-FA91-96FE-FDFA-818B1556EF1D}"/>
          </ac:spMkLst>
        </pc:spChg>
        <pc:spChg chg="add mod">
          <ac:chgData name="Chan Zhi Wen, Ian" userId="10427a44-90a0-4c20-831c-e237817aaaf3" providerId="ADAL" clId="{15F77283-442C-4256-BBFD-F988EAF70D3F}" dt="2022-08-11T07:42:51.152" v="25800" actId="14100"/>
          <ac:spMkLst>
            <pc:docMk/>
            <pc:sldMk cId="2722361364" sldId="508"/>
            <ac:spMk id="31" creationId="{87AA81F5-6375-1F5F-F856-382CE67E9C06}"/>
          </ac:spMkLst>
        </pc:spChg>
        <pc:spChg chg="add mod">
          <ac:chgData name="Chan Zhi Wen, Ian" userId="10427a44-90a0-4c20-831c-e237817aaaf3" providerId="ADAL" clId="{15F77283-442C-4256-BBFD-F988EAF70D3F}" dt="2022-08-11T07:43:19.750" v="25886" actId="1038"/>
          <ac:spMkLst>
            <pc:docMk/>
            <pc:sldMk cId="2722361364" sldId="508"/>
            <ac:spMk id="33" creationId="{07B32CEF-1B12-DC12-E6B3-7F9EC8525BD0}"/>
          </ac:spMkLst>
        </pc:spChg>
        <pc:spChg chg="add mod">
          <ac:chgData name="Chan Zhi Wen, Ian" userId="10427a44-90a0-4c20-831c-e237817aaaf3" providerId="ADAL" clId="{15F77283-442C-4256-BBFD-F988EAF70D3F}" dt="2022-08-11T08:21:53.663" v="27108"/>
          <ac:spMkLst>
            <pc:docMk/>
            <pc:sldMk cId="2722361364" sldId="508"/>
            <ac:spMk id="37" creationId="{4499C9F4-85B8-709E-0646-3C473226B32A}"/>
          </ac:spMkLst>
        </pc:spChg>
        <pc:picChg chg="add mod">
          <ac:chgData name="Chan Zhi Wen, Ian" userId="10427a44-90a0-4c20-831c-e237817aaaf3" providerId="ADAL" clId="{15F77283-442C-4256-BBFD-F988EAF70D3F}" dt="2022-08-11T07:17:53.616" v="24987" actId="1076"/>
          <ac:picMkLst>
            <pc:docMk/>
            <pc:sldMk cId="2722361364" sldId="508"/>
            <ac:picMk id="5" creationId="{3D911848-EE78-2471-2BAD-6A4DD0A09365}"/>
          </ac:picMkLst>
        </pc:picChg>
        <pc:picChg chg="add mod">
          <ac:chgData name="Chan Zhi Wen, Ian" userId="10427a44-90a0-4c20-831c-e237817aaaf3" providerId="ADAL" clId="{15F77283-442C-4256-BBFD-F988EAF70D3F}" dt="2022-08-11T07:25:33.313" v="25268" actId="1035"/>
          <ac:picMkLst>
            <pc:docMk/>
            <pc:sldMk cId="2722361364" sldId="508"/>
            <ac:picMk id="18" creationId="{5AA57F6E-93F5-1678-ACFF-50B599E7AFE1}"/>
          </ac:picMkLst>
        </pc:picChg>
        <pc:picChg chg="add mod">
          <ac:chgData name="Chan Zhi Wen, Ian" userId="10427a44-90a0-4c20-831c-e237817aaaf3" providerId="ADAL" clId="{15F77283-442C-4256-BBFD-F988EAF70D3F}" dt="2022-08-11T07:27:49.664" v="25294" actId="14100"/>
          <ac:picMkLst>
            <pc:docMk/>
            <pc:sldMk cId="2722361364" sldId="508"/>
            <ac:picMk id="21" creationId="{18570087-93DE-4300-3925-59E0CB148405}"/>
          </ac:picMkLst>
        </pc:picChg>
        <pc:picChg chg="add mod">
          <ac:chgData name="Chan Zhi Wen, Ian" userId="10427a44-90a0-4c20-831c-e237817aaaf3" providerId="ADAL" clId="{15F77283-442C-4256-BBFD-F988EAF70D3F}" dt="2022-08-11T07:43:47.807" v="25909" actId="1076"/>
          <ac:picMkLst>
            <pc:docMk/>
            <pc:sldMk cId="2722361364" sldId="508"/>
            <ac:picMk id="23" creationId="{4040A3F6-38B1-AC1A-0E2A-976BF1C610D1}"/>
          </ac:picMkLst>
        </pc:picChg>
        <pc:cxnChg chg="add mod">
          <ac:chgData name="Chan Zhi Wen, Ian" userId="10427a44-90a0-4c20-831c-e237817aaaf3" providerId="ADAL" clId="{15F77283-442C-4256-BBFD-F988EAF70D3F}" dt="2022-08-11T07:18:05.797" v="24991" actId="1076"/>
          <ac:cxnSpMkLst>
            <pc:docMk/>
            <pc:sldMk cId="2722361364" sldId="508"/>
            <ac:cxnSpMk id="8" creationId="{E9645C0D-AB29-8633-8EFE-65739D0A0316}"/>
          </ac:cxnSpMkLst>
        </pc:cxnChg>
        <pc:cxnChg chg="add mod">
          <ac:chgData name="Chan Zhi Wen, Ian" userId="10427a44-90a0-4c20-831c-e237817aaaf3" providerId="ADAL" clId="{15F77283-442C-4256-BBFD-F988EAF70D3F}" dt="2022-08-11T07:18:20.917" v="24998" actId="1076"/>
          <ac:cxnSpMkLst>
            <pc:docMk/>
            <pc:sldMk cId="2722361364" sldId="508"/>
            <ac:cxnSpMk id="12" creationId="{0DC72ABE-23B1-41DE-0910-418A7274A703}"/>
          </ac:cxnSpMkLst>
        </pc:cxnChg>
        <pc:cxnChg chg="add mod">
          <ac:chgData name="Chan Zhi Wen, Ian" userId="10427a44-90a0-4c20-831c-e237817aaaf3" providerId="ADAL" clId="{15F77283-442C-4256-BBFD-F988EAF70D3F}" dt="2022-08-11T07:18:39.291" v="25009" actId="1076"/>
          <ac:cxnSpMkLst>
            <pc:docMk/>
            <pc:sldMk cId="2722361364" sldId="508"/>
            <ac:cxnSpMk id="13" creationId="{8DCF91F2-5424-C8CB-3B24-7B61BED0FA44}"/>
          </ac:cxnSpMkLst>
        </pc:cxnChg>
        <pc:cxnChg chg="add del mod">
          <ac:chgData name="Chan Zhi Wen, Ian" userId="10427a44-90a0-4c20-831c-e237817aaaf3" providerId="ADAL" clId="{15F77283-442C-4256-BBFD-F988EAF70D3F}" dt="2022-08-11T07:20:33.971" v="25089" actId="478"/>
          <ac:cxnSpMkLst>
            <pc:docMk/>
            <pc:sldMk cId="2722361364" sldId="508"/>
            <ac:cxnSpMk id="15" creationId="{9ED2191D-6AD0-C9ED-65A3-06A8FB9B1E26}"/>
          </ac:cxnSpMkLst>
        </pc:cxnChg>
        <pc:cxnChg chg="add mod">
          <ac:chgData name="Chan Zhi Wen, Ian" userId="10427a44-90a0-4c20-831c-e237817aaaf3" providerId="ADAL" clId="{15F77283-442C-4256-BBFD-F988EAF70D3F}" dt="2022-08-11T07:42:57.819" v="25801" actId="14100"/>
          <ac:cxnSpMkLst>
            <pc:docMk/>
            <pc:sldMk cId="2722361364" sldId="508"/>
            <ac:cxnSpMk id="25" creationId="{F0649494-2FA8-2401-2077-F6C568E2EFF9}"/>
          </ac:cxnSpMkLst>
        </pc:cxnChg>
        <pc:cxnChg chg="add mod">
          <ac:chgData name="Chan Zhi Wen, Ian" userId="10427a44-90a0-4c20-831c-e237817aaaf3" providerId="ADAL" clId="{15F77283-442C-4256-BBFD-F988EAF70D3F}" dt="2022-08-11T07:43:30.887" v="25890" actId="1076"/>
          <ac:cxnSpMkLst>
            <pc:docMk/>
            <pc:sldMk cId="2722361364" sldId="508"/>
            <ac:cxnSpMk id="34" creationId="{EF3A04A0-B7F5-DB7E-9A4D-F9AB415BAB78}"/>
          </ac:cxnSpMkLst>
        </pc:cxnChg>
      </pc:sldChg>
      <pc:sldChg chg="modSp add mod">
        <pc:chgData name="Chan Zhi Wen, Ian" userId="10427a44-90a0-4c20-831c-e237817aaaf3" providerId="ADAL" clId="{15F77283-442C-4256-BBFD-F988EAF70D3F}" dt="2022-08-11T17:08:51.824" v="35885" actId="20577"/>
        <pc:sldMkLst>
          <pc:docMk/>
          <pc:sldMk cId="990391567" sldId="509"/>
        </pc:sldMkLst>
        <pc:spChg chg="mod">
          <ac:chgData name="Chan Zhi Wen, Ian" userId="10427a44-90a0-4c20-831c-e237817aaaf3" providerId="ADAL" clId="{15F77283-442C-4256-BBFD-F988EAF70D3F}" dt="2022-08-11T17:08:51.824" v="35885" actId="20577"/>
          <ac:spMkLst>
            <pc:docMk/>
            <pc:sldMk cId="990391567" sldId="509"/>
            <ac:spMk id="3" creationId="{6F5FD510-41FE-471E-BA39-1ED6C093BFB6}"/>
          </ac:spMkLst>
        </pc:spChg>
      </pc:sldChg>
      <pc:sldChg chg="add">
        <pc:chgData name="Chan Zhi Wen, Ian" userId="10427a44-90a0-4c20-831c-e237817aaaf3" providerId="ADAL" clId="{15F77283-442C-4256-BBFD-F988EAF70D3F}" dt="2022-08-11T07:44:07.555" v="25911"/>
        <pc:sldMkLst>
          <pc:docMk/>
          <pc:sldMk cId="3944889825" sldId="510"/>
        </pc:sldMkLst>
      </pc:sldChg>
      <pc:sldChg chg="addSp delSp modSp add mod">
        <pc:chgData name="Chan Zhi Wen, Ian" userId="10427a44-90a0-4c20-831c-e237817aaaf3" providerId="ADAL" clId="{15F77283-442C-4256-BBFD-F988EAF70D3F}" dt="2022-08-11T17:10:32.063" v="35917" actId="1038"/>
        <pc:sldMkLst>
          <pc:docMk/>
          <pc:sldMk cId="3518099492" sldId="511"/>
        </pc:sldMkLst>
        <pc:spChg chg="mod">
          <ac:chgData name="Chan Zhi Wen, Ian" userId="10427a44-90a0-4c20-831c-e237817aaaf3" providerId="ADAL" clId="{15F77283-442C-4256-BBFD-F988EAF70D3F}" dt="2022-08-11T08:55:54.917" v="29018" actId="313"/>
          <ac:spMkLst>
            <pc:docMk/>
            <pc:sldMk cId="3518099492" sldId="511"/>
            <ac:spMk id="2" creationId="{FCF73F3D-7CBD-46D3-AD51-D6E4EA1B7A38}"/>
          </ac:spMkLst>
        </pc:spChg>
        <pc:spChg chg="mod">
          <ac:chgData name="Chan Zhi Wen, Ian" userId="10427a44-90a0-4c20-831c-e237817aaaf3" providerId="ADAL" clId="{15F77283-442C-4256-BBFD-F988EAF70D3F}" dt="2022-08-11T08:36:31.544" v="27821" actId="20577"/>
          <ac:spMkLst>
            <pc:docMk/>
            <pc:sldMk cId="3518099492" sldId="511"/>
            <ac:spMk id="3" creationId="{E6CD1D97-2687-4B15-BF3D-D09058FCEB2F}"/>
          </ac:spMkLst>
        </pc:spChg>
        <pc:spChg chg="add mod">
          <ac:chgData name="Chan Zhi Wen, Ian" userId="10427a44-90a0-4c20-831c-e237817aaaf3" providerId="ADAL" clId="{15F77283-442C-4256-BBFD-F988EAF70D3F}" dt="2022-08-11T08:22:00.117" v="27110"/>
          <ac:spMkLst>
            <pc:docMk/>
            <pc:sldMk cId="3518099492" sldId="511"/>
            <ac:spMk id="4" creationId="{51AB48D3-0D39-4631-12C1-40B5C81F5915}"/>
          </ac:spMkLst>
        </pc:spChg>
        <pc:spChg chg="mod">
          <ac:chgData name="Chan Zhi Wen, Ian" userId="10427a44-90a0-4c20-831c-e237817aaaf3" providerId="ADAL" clId="{15F77283-442C-4256-BBFD-F988EAF70D3F}" dt="2022-08-11T08:24:11.326" v="27184" actId="1035"/>
          <ac:spMkLst>
            <pc:docMk/>
            <pc:sldMk cId="3518099492" sldId="511"/>
            <ac:spMk id="8" creationId="{1F4A7CE8-F16D-D048-096B-8CC5786E1A4D}"/>
          </ac:spMkLst>
        </pc:spChg>
        <pc:spChg chg="mod">
          <ac:chgData name="Chan Zhi Wen, Ian" userId="10427a44-90a0-4c20-831c-e237817aaaf3" providerId="ADAL" clId="{15F77283-442C-4256-BBFD-F988EAF70D3F}" dt="2022-08-11T08:24:11.326" v="27184" actId="1035"/>
          <ac:spMkLst>
            <pc:docMk/>
            <pc:sldMk cId="3518099492" sldId="511"/>
            <ac:spMk id="11" creationId="{5DA45931-3F6D-D3B7-F813-6A7EBF6E3803}"/>
          </ac:spMkLst>
        </pc:spChg>
        <pc:spChg chg="add del mod">
          <ac:chgData name="Chan Zhi Wen, Ian" userId="10427a44-90a0-4c20-831c-e237817aaaf3" providerId="ADAL" clId="{15F77283-442C-4256-BBFD-F988EAF70D3F}" dt="2022-08-11T08:24:32.112" v="27210" actId="478"/>
          <ac:spMkLst>
            <pc:docMk/>
            <pc:sldMk cId="3518099492" sldId="511"/>
            <ac:spMk id="13" creationId="{E1E13951-4299-238C-FF33-570A8A53036A}"/>
          </ac:spMkLst>
        </pc:spChg>
        <pc:spChg chg="mod">
          <ac:chgData name="Chan Zhi Wen, Ian" userId="10427a44-90a0-4c20-831c-e237817aaaf3" providerId="ADAL" clId="{15F77283-442C-4256-BBFD-F988EAF70D3F}" dt="2022-08-11T08:24:11.326" v="27184" actId="1035"/>
          <ac:spMkLst>
            <pc:docMk/>
            <pc:sldMk cId="3518099492" sldId="511"/>
            <ac:spMk id="14" creationId="{AD04ECF2-F370-99F4-3259-27C5D6F5783F}"/>
          </ac:spMkLst>
        </pc:spChg>
        <pc:spChg chg="add mod">
          <ac:chgData name="Chan Zhi Wen, Ian" userId="10427a44-90a0-4c20-831c-e237817aaaf3" providerId="ADAL" clId="{15F77283-442C-4256-BBFD-F988EAF70D3F}" dt="2022-08-11T08:44:44.409" v="28748" actId="20577"/>
          <ac:spMkLst>
            <pc:docMk/>
            <pc:sldMk cId="3518099492" sldId="511"/>
            <ac:spMk id="16" creationId="{19503446-56E0-E658-3817-7ADB571978F9}"/>
          </ac:spMkLst>
        </pc:spChg>
        <pc:spChg chg="add mod">
          <ac:chgData name="Chan Zhi Wen, Ian" userId="10427a44-90a0-4c20-831c-e237817aaaf3" providerId="ADAL" clId="{15F77283-442C-4256-BBFD-F988EAF70D3F}" dt="2022-08-11T08:27:13.156" v="27363" actId="1035"/>
          <ac:spMkLst>
            <pc:docMk/>
            <pc:sldMk cId="3518099492" sldId="511"/>
            <ac:spMk id="17" creationId="{D48182DF-4B55-B7E7-6739-EEE61C255B59}"/>
          </ac:spMkLst>
        </pc:spChg>
        <pc:spChg chg="add del mod">
          <ac:chgData name="Chan Zhi Wen, Ian" userId="10427a44-90a0-4c20-831c-e237817aaaf3" providerId="ADAL" clId="{15F77283-442C-4256-BBFD-F988EAF70D3F}" dt="2022-08-11T08:30:39.878" v="27573" actId="20577"/>
          <ac:spMkLst>
            <pc:docMk/>
            <pc:sldMk cId="3518099492" sldId="511"/>
            <ac:spMk id="18" creationId="{C8448B6A-E590-900C-9E76-371AEB26F199}"/>
          </ac:spMkLst>
        </pc:spChg>
        <pc:spChg chg="add mod">
          <ac:chgData name="Chan Zhi Wen, Ian" userId="10427a44-90a0-4c20-831c-e237817aaaf3" providerId="ADAL" clId="{15F77283-442C-4256-BBFD-F988EAF70D3F}" dt="2022-08-11T17:10:32.063" v="35917" actId="1038"/>
          <ac:spMkLst>
            <pc:docMk/>
            <pc:sldMk cId="3518099492" sldId="511"/>
            <ac:spMk id="19" creationId="{229E1A57-C4C1-28B5-3A73-B0934A72028F}"/>
          </ac:spMkLst>
        </pc:spChg>
        <pc:spChg chg="add mod">
          <ac:chgData name="Chan Zhi Wen, Ian" userId="10427a44-90a0-4c20-831c-e237817aaaf3" providerId="ADAL" clId="{15F77283-442C-4256-BBFD-F988EAF70D3F}" dt="2022-08-11T08:32:13.431" v="27614" actId="1076"/>
          <ac:spMkLst>
            <pc:docMk/>
            <pc:sldMk cId="3518099492" sldId="511"/>
            <ac:spMk id="24" creationId="{323E6448-3D64-5568-8DF2-38BE21E52B7C}"/>
          </ac:spMkLst>
        </pc:spChg>
        <pc:picChg chg="mod">
          <ac:chgData name="Chan Zhi Wen, Ian" userId="10427a44-90a0-4c20-831c-e237817aaaf3" providerId="ADAL" clId="{15F77283-442C-4256-BBFD-F988EAF70D3F}" dt="2022-08-11T08:24:23.303" v="27207" actId="1035"/>
          <ac:picMkLst>
            <pc:docMk/>
            <pc:sldMk cId="3518099492" sldId="511"/>
            <ac:picMk id="5" creationId="{4D315EE8-61DA-A067-8629-386C7638D65F}"/>
          </ac:picMkLst>
        </pc:picChg>
        <pc:picChg chg="mod">
          <ac:chgData name="Chan Zhi Wen, Ian" userId="10427a44-90a0-4c20-831c-e237817aaaf3" providerId="ADAL" clId="{15F77283-442C-4256-BBFD-F988EAF70D3F}" dt="2022-08-11T08:24:23.303" v="27207" actId="1035"/>
          <ac:picMkLst>
            <pc:docMk/>
            <pc:sldMk cId="3518099492" sldId="511"/>
            <ac:picMk id="7" creationId="{330127B9-4DFA-8051-2746-460517DB878C}"/>
          </ac:picMkLst>
        </pc:picChg>
        <pc:picChg chg="add del mod">
          <ac:chgData name="Chan Zhi Wen, Ian" userId="10427a44-90a0-4c20-831c-e237817aaaf3" providerId="ADAL" clId="{15F77283-442C-4256-BBFD-F988EAF70D3F}" dt="2022-08-11T08:30:11.837" v="27518" actId="478"/>
          <ac:picMkLst>
            <pc:docMk/>
            <pc:sldMk cId="3518099492" sldId="511"/>
            <ac:picMk id="10" creationId="{CCC1F819-9D7D-C6C7-8F5D-E150A83E7DA5}"/>
          </ac:picMkLst>
        </pc:picChg>
        <pc:picChg chg="del mod">
          <ac:chgData name="Chan Zhi Wen, Ian" userId="10427a44-90a0-4c20-831c-e237817aaaf3" providerId="ADAL" clId="{15F77283-442C-4256-BBFD-F988EAF70D3F}" dt="2022-08-11T08:24:19.798" v="27197" actId="478"/>
          <ac:picMkLst>
            <pc:docMk/>
            <pc:sldMk cId="3518099492" sldId="511"/>
            <ac:picMk id="19" creationId="{629B1AD3-AD04-6EEF-5E11-CD93F71EB016}"/>
          </ac:picMkLst>
        </pc:picChg>
        <pc:picChg chg="add del mod">
          <ac:chgData name="Chan Zhi Wen, Ian" userId="10427a44-90a0-4c20-831c-e237817aaaf3" providerId="ADAL" clId="{15F77283-442C-4256-BBFD-F988EAF70D3F}" dt="2022-08-11T08:31:36.940" v="27576" actId="478"/>
          <ac:picMkLst>
            <pc:docMk/>
            <pc:sldMk cId="3518099492" sldId="511"/>
            <ac:picMk id="23" creationId="{AA1BB9A0-1538-5E83-AB88-EA1B038C9962}"/>
          </ac:picMkLst>
        </pc:picChg>
        <pc:picChg chg="add mod">
          <ac:chgData name="Chan Zhi Wen, Ian" userId="10427a44-90a0-4c20-831c-e237817aaaf3" providerId="ADAL" clId="{15F77283-442C-4256-BBFD-F988EAF70D3F}" dt="2022-08-11T08:31:42.658" v="27580" actId="1076"/>
          <ac:picMkLst>
            <pc:docMk/>
            <pc:sldMk cId="3518099492" sldId="511"/>
            <ac:picMk id="26" creationId="{2160C302-E534-4C18-385D-A1432050E2AD}"/>
          </ac:picMkLst>
        </pc:picChg>
        <pc:cxnChg chg="add mod">
          <ac:chgData name="Chan Zhi Wen, Ian" userId="10427a44-90a0-4c20-831c-e237817aaaf3" providerId="ADAL" clId="{15F77283-442C-4256-BBFD-F988EAF70D3F}" dt="2022-08-11T17:10:17.411" v="35889" actId="14100"/>
          <ac:cxnSpMkLst>
            <pc:docMk/>
            <pc:sldMk cId="3518099492" sldId="511"/>
            <ac:cxnSpMk id="6" creationId="{667F743C-F72F-FACC-7680-2E3C49213912}"/>
          </ac:cxnSpMkLst>
        </pc:cxnChg>
        <pc:cxnChg chg="mod">
          <ac:chgData name="Chan Zhi Wen, Ian" userId="10427a44-90a0-4c20-831c-e237817aaaf3" providerId="ADAL" clId="{15F77283-442C-4256-BBFD-F988EAF70D3F}" dt="2022-08-11T08:24:11.326" v="27184" actId="1035"/>
          <ac:cxnSpMkLst>
            <pc:docMk/>
            <pc:sldMk cId="3518099492" sldId="511"/>
            <ac:cxnSpMk id="9" creationId="{1463CB07-02E9-D73D-ABDC-2CB239313A36}"/>
          </ac:cxnSpMkLst>
        </pc:cxnChg>
        <pc:cxnChg chg="mod">
          <ac:chgData name="Chan Zhi Wen, Ian" userId="10427a44-90a0-4c20-831c-e237817aaaf3" providerId="ADAL" clId="{15F77283-442C-4256-BBFD-F988EAF70D3F}" dt="2022-08-11T08:24:11.326" v="27184" actId="1035"/>
          <ac:cxnSpMkLst>
            <pc:docMk/>
            <pc:sldMk cId="3518099492" sldId="511"/>
            <ac:cxnSpMk id="12" creationId="{B9EE0464-E77B-0818-AA59-DAB04D7A8CFD}"/>
          </ac:cxnSpMkLst>
        </pc:cxnChg>
        <pc:cxnChg chg="mod">
          <ac:chgData name="Chan Zhi Wen, Ian" userId="10427a44-90a0-4c20-831c-e237817aaaf3" providerId="ADAL" clId="{15F77283-442C-4256-BBFD-F988EAF70D3F}" dt="2022-08-11T08:24:11.326" v="27184" actId="1035"/>
          <ac:cxnSpMkLst>
            <pc:docMk/>
            <pc:sldMk cId="3518099492" sldId="511"/>
            <ac:cxnSpMk id="15" creationId="{467FC90B-963A-9F51-0DEE-54B282300AC2}"/>
          </ac:cxnSpMkLst>
        </pc:cxnChg>
        <pc:cxnChg chg="add del mod">
          <ac:chgData name="Chan Zhi Wen, Ian" userId="10427a44-90a0-4c20-831c-e237817aaaf3" providerId="ADAL" clId="{15F77283-442C-4256-BBFD-F988EAF70D3F}" dt="2022-08-11T08:34:32.656" v="27652" actId="14100"/>
          <ac:cxnSpMkLst>
            <pc:docMk/>
            <pc:sldMk cId="3518099492" sldId="511"/>
            <ac:cxnSpMk id="20" creationId="{51023B56-7302-2AF4-40BF-C78C456ED526}"/>
          </ac:cxnSpMkLst>
        </pc:cxnChg>
        <pc:cxnChg chg="add mod">
          <ac:chgData name="Chan Zhi Wen, Ian" userId="10427a44-90a0-4c20-831c-e237817aaaf3" providerId="ADAL" clId="{15F77283-442C-4256-BBFD-F988EAF70D3F}" dt="2022-08-11T08:32:16.941" v="27615" actId="14100"/>
          <ac:cxnSpMkLst>
            <pc:docMk/>
            <pc:sldMk cId="3518099492" sldId="511"/>
            <ac:cxnSpMk id="27" creationId="{EBD1B415-EDD5-B9C5-E42E-13CC17A7B7C1}"/>
          </ac:cxnSpMkLst>
        </pc:cxnChg>
      </pc:sldChg>
      <pc:sldChg chg="addSp delSp modSp add mod">
        <pc:chgData name="Chan Zhi Wen, Ian" userId="10427a44-90a0-4c20-831c-e237817aaaf3" providerId="ADAL" clId="{15F77283-442C-4256-BBFD-F988EAF70D3F}" dt="2022-08-11T08:55:59.102" v="29022" actId="313"/>
        <pc:sldMkLst>
          <pc:docMk/>
          <pc:sldMk cId="1147836326" sldId="512"/>
        </pc:sldMkLst>
        <pc:spChg chg="mod">
          <ac:chgData name="Chan Zhi Wen, Ian" userId="10427a44-90a0-4c20-831c-e237817aaaf3" providerId="ADAL" clId="{15F77283-442C-4256-BBFD-F988EAF70D3F}" dt="2022-08-11T08:55:59.102" v="29022" actId="313"/>
          <ac:spMkLst>
            <pc:docMk/>
            <pc:sldMk cId="1147836326" sldId="512"/>
            <ac:spMk id="2" creationId="{FCF73F3D-7CBD-46D3-AD51-D6E4EA1B7A38}"/>
          </ac:spMkLst>
        </pc:spChg>
        <pc:spChg chg="mod">
          <ac:chgData name="Chan Zhi Wen, Ian" userId="10427a44-90a0-4c20-831c-e237817aaaf3" providerId="ADAL" clId="{15F77283-442C-4256-BBFD-F988EAF70D3F}" dt="2022-08-11T08:34:37.735" v="27658" actId="20577"/>
          <ac:spMkLst>
            <pc:docMk/>
            <pc:sldMk cId="1147836326" sldId="512"/>
            <ac:spMk id="3" creationId="{E6CD1D97-2687-4B15-BF3D-D09058FCEB2F}"/>
          </ac:spMkLst>
        </pc:spChg>
        <pc:spChg chg="add mod">
          <ac:chgData name="Chan Zhi Wen, Ian" userId="10427a44-90a0-4c20-831c-e237817aaaf3" providerId="ADAL" clId="{15F77283-442C-4256-BBFD-F988EAF70D3F}" dt="2022-08-11T08:33:29.999" v="27640" actId="1076"/>
          <ac:spMkLst>
            <pc:docMk/>
            <pc:sldMk cId="1147836326" sldId="512"/>
            <ac:spMk id="6" creationId="{A2B967CE-86BF-EF23-2653-6818943164D6}"/>
          </ac:spMkLst>
        </pc:spChg>
        <pc:spChg chg="del">
          <ac:chgData name="Chan Zhi Wen, Ian" userId="10427a44-90a0-4c20-831c-e237817aaaf3" providerId="ADAL" clId="{15F77283-442C-4256-BBFD-F988EAF70D3F}" dt="2022-08-11T08:29:17.509" v="27511" actId="478"/>
          <ac:spMkLst>
            <pc:docMk/>
            <pc:sldMk cId="1147836326" sldId="512"/>
            <ac:spMk id="8" creationId="{1F4A7CE8-F16D-D048-096B-8CC5786E1A4D}"/>
          </ac:spMkLst>
        </pc:spChg>
        <pc:spChg chg="del">
          <ac:chgData name="Chan Zhi Wen, Ian" userId="10427a44-90a0-4c20-831c-e237817aaaf3" providerId="ADAL" clId="{15F77283-442C-4256-BBFD-F988EAF70D3F}" dt="2022-08-11T08:29:17.509" v="27511" actId="478"/>
          <ac:spMkLst>
            <pc:docMk/>
            <pc:sldMk cId="1147836326" sldId="512"/>
            <ac:spMk id="11" creationId="{5DA45931-3F6D-D3B7-F813-6A7EBF6E3803}"/>
          </ac:spMkLst>
        </pc:spChg>
        <pc:spChg chg="del">
          <ac:chgData name="Chan Zhi Wen, Ian" userId="10427a44-90a0-4c20-831c-e237817aaaf3" providerId="ADAL" clId="{15F77283-442C-4256-BBFD-F988EAF70D3F}" dt="2022-08-11T08:29:17.509" v="27511" actId="478"/>
          <ac:spMkLst>
            <pc:docMk/>
            <pc:sldMk cId="1147836326" sldId="512"/>
            <ac:spMk id="14" creationId="{AD04ECF2-F370-99F4-3259-27C5D6F5783F}"/>
          </ac:spMkLst>
        </pc:spChg>
        <pc:spChg chg="del">
          <ac:chgData name="Chan Zhi Wen, Ian" userId="10427a44-90a0-4c20-831c-e237817aaaf3" providerId="ADAL" clId="{15F77283-442C-4256-BBFD-F988EAF70D3F}" dt="2022-08-11T08:28:50.163" v="27492" actId="478"/>
          <ac:spMkLst>
            <pc:docMk/>
            <pc:sldMk cId="1147836326" sldId="512"/>
            <ac:spMk id="16" creationId="{19503446-56E0-E658-3817-7ADB571978F9}"/>
          </ac:spMkLst>
        </pc:spChg>
        <pc:spChg chg="del">
          <ac:chgData name="Chan Zhi Wen, Ian" userId="10427a44-90a0-4c20-831c-e237817aaaf3" providerId="ADAL" clId="{15F77283-442C-4256-BBFD-F988EAF70D3F}" dt="2022-08-11T08:28:50.163" v="27492" actId="478"/>
          <ac:spMkLst>
            <pc:docMk/>
            <pc:sldMk cId="1147836326" sldId="512"/>
            <ac:spMk id="17" creationId="{D48182DF-4B55-B7E7-6739-EEE61C255B59}"/>
          </ac:spMkLst>
        </pc:spChg>
        <pc:spChg chg="del">
          <ac:chgData name="Chan Zhi Wen, Ian" userId="10427a44-90a0-4c20-831c-e237817aaaf3" providerId="ADAL" clId="{15F77283-442C-4256-BBFD-F988EAF70D3F}" dt="2022-08-11T08:28:50.163" v="27492" actId="478"/>
          <ac:spMkLst>
            <pc:docMk/>
            <pc:sldMk cId="1147836326" sldId="512"/>
            <ac:spMk id="18" creationId="{C8448B6A-E590-900C-9E76-371AEB26F199}"/>
          </ac:spMkLst>
        </pc:spChg>
        <pc:spChg chg="add mod">
          <ac:chgData name="Chan Zhi Wen, Ian" userId="10427a44-90a0-4c20-831c-e237817aaaf3" providerId="ADAL" clId="{15F77283-442C-4256-BBFD-F988EAF70D3F}" dt="2022-08-11T08:35:26.316" v="27716" actId="14100"/>
          <ac:spMkLst>
            <pc:docMk/>
            <pc:sldMk cId="1147836326" sldId="512"/>
            <ac:spMk id="24" creationId="{9693BFB7-97BD-93D2-CC56-75779EC7B8BB}"/>
          </ac:spMkLst>
        </pc:spChg>
        <pc:spChg chg="add mod">
          <ac:chgData name="Chan Zhi Wen, Ian" userId="10427a44-90a0-4c20-831c-e237817aaaf3" providerId="ADAL" clId="{15F77283-442C-4256-BBFD-F988EAF70D3F}" dt="2022-08-11T08:37:26.494" v="27885" actId="14100"/>
          <ac:spMkLst>
            <pc:docMk/>
            <pc:sldMk cId="1147836326" sldId="512"/>
            <ac:spMk id="25" creationId="{76388AEA-9546-C80C-A5C8-ED7E3ED00D79}"/>
          </ac:spMkLst>
        </pc:spChg>
        <pc:spChg chg="add mod">
          <ac:chgData name="Chan Zhi Wen, Ian" userId="10427a44-90a0-4c20-831c-e237817aaaf3" providerId="ADAL" clId="{15F77283-442C-4256-BBFD-F988EAF70D3F}" dt="2022-08-11T08:36:45.386" v="27852" actId="14100"/>
          <ac:spMkLst>
            <pc:docMk/>
            <pc:sldMk cId="1147836326" sldId="512"/>
            <ac:spMk id="29" creationId="{5ADB1294-DF60-ABFC-7FAC-30CA726806C5}"/>
          </ac:spMkLst>
        </pc:spChg>
        <pc:spChg chg="add mod">
          <ac:chgData name="Chan Zhi Wen, Ian" userId="10427a44-90a0-4c20-831c-e237817aaaf3" providerId="ADAL" clId="{15F77283-442C-4256-BBFD-F988EAF70D3F}" dt="2022-08-11T08:37:10.060" v="27876" actId="1076"/>
          <ac:spMkLst>
            <pc:docMk/>
            <pc:sldMk cId="1147836326" sldId="512"/>
            <ac:spMk id="34" creationId="{24623EE9-1B8F-ABA8-04DF-57484B9A3907}"/>
          </ac:spMkLst>
        </pc:spChg>
        <pc:spChg chg="add mod">
          <ac:chgData name="Chan Zhi Wen, Ian" userId="10427a44-90a0-4c20-831c-e237817aaaf3" providerId="ADAL" clId="{15F77283-442C-4256-BBFD-F988EAF70D3F}" dt="2022-08-11T08:38:38.143" v="27897" actId="208"/>
          <ac:spMkLst>
            <pc:docMk/>
            <pc:sldMk cId="1147836326" sldId="512"/>
            <ac:spMk id="42" creationId="{29DCE0D0-116D-5D6B-817C-C8E74C22F772}"/>
          </ac:spMkLst>
        </pc:spChg>
        <pc:spChg chg="add mod">
          <ac:chgData name="Chan Zhi Wen, Ian" userId="10427a44-90a0-4c20-831c-e237817aaaf3" providerId="ADAL" clId="{15F77283-442C-4256-BBFD-F988EAF70D3F}" dt="2022-08-11T08:39:53.855" v="28152" actId="1037"/>
          <ac:spMkLst>
            <pc:docMk/>
            <pc:sldMk cId="1147836326" sldId="512"/>
            <ac:spMk id="43" creationId="{557997FF-BA88-5666-7EA8-47F1DBDB7245}"/>
          </ac:spMkLst>
        </pc:spChg>
        <pc:spChg chg="add mod">
          <ac:chgData name="Chan Zhi Wen, Ian" userId="10427a44-90a0-4c20-831c-e237817aaaf3" providerId="ADAL" clId="{15F77283-442C-4256-BBFD-F988EAF70D3F}" dt="2022-08-11T08:42:39.473" v="28482" actId="1076"/>
          <ac:spMkLst>
            <pc:docMk/>
            <pc:sldMk cId="1147836326" sldId="512"/>
            <ac:spMk id="44" creationId="{713AF8ED-53C5-F1DD-E964-8167CDEEDD22}"/>
          </ac:spMkLst>
        </pc:spChg>
        <pc:spChg chg="add mod">
          <ac:chgData name="Chan Zhi Wen, Ian" userId="10427a44-90a0-4c20-831c-e237817aaaf3" providerId="ADAL" clId="{15F77283-442C-4256-BBFD-F988EAF70D3F}" dt="2022-08-11T08:43:12.758" v="28551" actId="1038"/>
          <ac:spMkLst>
            <pc:docMk/>
            <pc:sldMk cId="1147836326" sldId="512"/>
            <ac:spMk id="53" creationId="{58F3783A-8CC5-E3FD-7447-CA430669ADCA}"/>
          </ac:spMkLst>
        </pc:spChg>
        <pc:spChg chg="add mod">
          <ac:chgData name="Chan Zhi Wen, Ian" userId="10427a44-90a0-4c20-831c-e237817aaaf3" providerId="ADAL" clId="{15F77283-442C-4256-BBFD-F988EAF70D3F}" dt="2022-08-11T08:43:58.386" v="28631" actId="1038"/>
          <ac:spMkLst>
            <pc:docMk/>
            <pc:sldMk cId="1147836326" sldId="512"/>
            <ac:spMk id="57" creationId="{C358E710-B87D-38E9-B941-CEE1436F93E7}"/>
          </ac:spMkLst>
        </pc:spChg>
        <pc:picChg chg="del">
          <ac:chgData name="Chan Zhi Wen, Ian" userId="10427a44-90a0-4c20-831c-e237817aaaf3" providerId="ADAL" clId="{15F77283-442C-4256-BBFD-F988EAF70D3F}" dt="2022-08-11T08:28:52.486" v="27493" actId="478"/>
          <ac:picMkLst>
            <pc:docMk/>
            <pc:sldMk cId="1147836326" sldId="512"/>
            <ac:picMk id="5" creationId="{4D315EE8-61DA-A067-8629-386C7638D65F}"/>
          </ac:picMkLst>
        </pc:picChg>
        <pc:picChg chg="del">
          <ac:chgData name="Chan Zhi Wen, Ian" userId="10427a44-90a0-4c20-831c-e237817aaaf3" providerId="ADAL" clId="{15F77283-442C-4256-BBFD-F988EAF70D3F}" dt="2022-08-11T08:28:52.486" v="27493" actId="478"/>
          <ac:picMkLst>
            <pc:docMk/>
            <pc:sldMk cId="1147836326" sldId="512"/>
            <ac:picMk id="7" creationId="{330127B9-4DFA-8051-2746-460517DB878C}"/>
          </ac:picMkLst>
        </pc:picChg>
        <pc:picChg chg="del">
          <ac:chgData name="Chan Zhi Wen, Ian" userId="10427a44-90a0-4c20-831c-e237817aaaf3" providerId="ADAL" clId="{15F77283-442C-4256-BBFD-F988EAF70D3F}" dt="2022-08-11T08:28:50.163" v="27492" actId="478"/>
          <ac:picMkLst>
            <pc:docMk/>
            <pc:sldMk cId="1147836326" sldId="512"/>
            <ac:picMk id="10" creationId="{CCC1F819-9D7D-C6C7-8F5D-E150A83E7DA5}"/>
          </ac:picMkLst>
        </pc:picChg>
        <pc:picChg chg="add mod">
          <ac:chgData name="Chan Zhi Wen, Ian" userId="10427a44-90a0-4c20-831c-e237817aaaf3" providerId="ADAL" clId="{15F77283-442C-4256-BBFD-F988EAF70D3F}" dt="2022-08-11T08:43:12.758" v="28551" actId="1038"/>
          <ac:picMkLst>
            <pc:docMk/>
            <pc:sldMk cId="1147836326" sldId="512"/>
            <ac:picMk id="47" creationId="{23001D3D-A1AD-E258-1AB1-AEF224E071F4}"/>
          </ac:picMkLst>
        </pc:picChg>
        <pc:cxnChg chg="del">
          <ac:chgData name="Chan Zhi Wen, Ian" userId="10427a44-90a0-4c20-831c-e237817aaaf3" providerId="ADAL" clId="{15F77283-442C-4256-BBFD-F988EAF70D3F}" dt="2022-08-11T08:29:17.509" v="27511" actId="478"/>
          <ac:cxnSpMkLst>
            <pc:docMk/>
            <pc:sldMk cId="1147836326" sldId="512"/>
            <ac:cxnSpMk id="9" creationId="{1463CB07-02E9-D73D-ABDC-2CB239313A36}"/>
          </ac:cxnSpMkLst>
        </pc:cxnChg>
        <pc:cxnChg chg="del">
          <ac:chgData name="Chan Zhi Wen, Ian" userId="10427a44-90a0-4c20-831c-e237817aaaf3" providerId="ADAL" clId="{15F77283-442C-4256-BBFD-F988EAF70D3F}" dt="2022-08-11T08:29:17.509" v="27511" actId="478"/>
          <ac:cxnSpMkLst>
            <pc:docMk/>
            <pc:sldMk cId="1147836326" sldId="512"/>
            <ac:cxnSpMk id="12" creationId="{B9EE0464-E77B-0818-AA59-DAB04D7A8CFD}"/>
          </ac:cxnSpMkLst>
        </pc:cxnChg>
        <pc:cxnChg chg="add mod">
          <ac:chgData name="Chan Zhi Wen, Ian" userId="10427a44-90a0-4c20-831c-e237817aaaf3" providerId="ADAL" clId="{15F77283-442C-4256-BBFD-F988EAF70D3F}" dt="2022-08-11T08:34:16.245" v="27645" actId="14100"/>
          <ac:cxnSpMkLst>
            <pc:docMk/>
            <pc:sldMk cId="1147836326" sldId="512"/>
            <ac:cxnSpMk id="13" creationId="{DF55F2F3-FA09-6674-5349-60C3B3282076}"/>
          </ac:cxnSpMkLst>
        </pc:cxnChg>
        <pc:cxnChg chg="del">
          <ac:chgData name="Chan Zhi Wen, Ian" userId="10427a44-90a0-4c20-831c-e237817aaaf3" providerId="ADAL" clId="{15F77283-442C-4256-BBFD-F988EAF70D3F}" dt="2022-08-11T08:29:17.509" v="27511" actId="478"/>
          <ac:cxnSpMkLst>
            <pc:docMk/>
            <pc:sldMk cId="1147836326" sldId="512"/>
            <ac:cxnSpMk id="15" creationId="{467FC90B-963A-9F51-0DEE-54B282300AC2}"/>
          </ac:cxnSpMkLst>
        </pc:cxnChg>
        <pc:cxnChg chg="del">
          <ac:chgData name="Chan Zhi Wen, Ian" userId="10427a44-90a0-4c20-831c-e237817aaaf3" providerId="ADAL" clId="{15F77283-442C-4256-BBFD-F988EAF70D3F}" dt="2022-08-11T08:28:50.163" v="27492" actId="478"/>
          <ac:cxnSpMkLst>
            <pc:docMk/>
            <pc:sldMk cId="1147836326" sldId="512"/>
            <ac:cxnSpMk id="20" creationId="{51023B56-7302-2AF4-40BF-C78C456ED526}"/>
          </ac:cxnSpMkLst>
        </pc:cxnChg>
        <pc:cxnChg chg="add mod">
          <ac:chgData name="Chan Zhi Wen, Ian" userId="10427a44-90a0-4c20-831c-e237817aaaf3" providerId="ADAL" clId="{15F77283-442C-4256-BBFD-F988EAF70D3F}" dt="2022-08-11T08:35:00.667" v="27662" actId="1076"/>
          <ac:cxnSpMkLst>
            <pc:docMk/>
            <pc:sldMk cId="1147836326" sldId="512"/>
            <ac:cxnSpMk id="22" creationId="{495B3C5C-65C7-917A-2368-3C0F4D49AEE9}"/>
          </ac:cxnSpMkLst>
        </pc:cxnChg>
        <pc:cxnChg chg="add mod">
          <ac:chgData name="Chan Zhi Wen, Ian" userId="10427a44-90a0-4c20-831c-e237817aaaf3" providerId="ADAL" clId="{15F77283-442C-4256-BBFD-F988EAF70D3F}" dt="2022-08-11T08:35:41.028" v="27722" actId="14100"/>
          <ac:cxnSpMkLst>
            <pc:docMk/>
            <pc:sldMk cId="1147836326" sldId="512"/>
            <ac:cxnSpMk id="26" creationId="{502DF70D-AE57-4216-559E-CE69B904A235}"/>
          </ac:cxnSpMkLst>
        </pc:cxnChg>
        <pc:cxnChg chg="add mod">
          <ac:chgData name="Chan Zhi Wen, Ian" userId="10427a44-90a0-4c20-831c-e237817aaaf3" providerId="ADAL" clId="{15F77283-442C-4256-BBFD-F988EAF70D3F}" dt="2022-08-11T08:36:48.183" v="27853" actId="14100"/>
          <ac:cxnSpMkLst>
            <pc:docMk/>
            <pc:sldMk cId="1147836326" sldId="512"/>
            <ac:cxnSpMk id="30" creationId="{4CEA122B-BBDA-B5CC-6521-79551F733B65}"/>
          </ac:cxnSpMkLst>
        </pc:cxnChg>
        <pc:cxnChg chg="add mod">
          <ac:chgData name="Chan Zhi Wen, Ian" userId="10427a44-90a0-4c20-831c-e237817aaaf3" providerId="ADAL" clId="{15F77283-442C-4256-BBFD-F988EAF70D3F}" dt="2022-08-11T08:37:16.693" v="27880" actId="14100"/>
          <ac:cxnSpMkLst>
            <pc:docMk/>
            <pc:sldMk cId="1147836326" sldId="512"/>
            <ac:cxnSpMk id="35" creationId="{BB6F9069-8BA8-8E12-B525-1D2A28A96C87}"/>
          </ac:cxnSpMkLst>
        </pc:cxnChg>
        <pc:cxnChg chg="add del mod">
          <ac:chgData name="Chan Zhi Wen, Ian" userId="10427a44-90a0-4c20-831c-e237817aaaf3" providerId="ADAL" clId="{15F77283-442C-4256-BBFD-F988EAF70D3F}" dt="2022-08-11T08:38:03.701" v="27889" actId="478"/>
          <ac:cxnSpMkLst>
            <pc:docMk/>
            <pc:sldMk cId="1147836326" sldId="512"/>
            <ac:cxnSpMk id="39" creationId="{A5010530-266B-38F4-750D-FC50EA19F3A3}"/>
          </ac:cxnSpMkLst>
        </pc:cxnChg>
        <pc:cxnChg chg="add mod ord">
          <ac:chgData name="Chan Zhi Wen, Ian" userId="10427a44-90a0-4c20-831c-e237817aaaf3" providerId="ADAL" clId="{15F77283-442C-4256-BBFD-F988EAF70D3F}" dt="2022-08-11T08:42:39.473" v="28482" actId="1076"/>
          <ac:cxnSpMkLst>
            <pc:docMk/>
            <pc:sldMk cId="1147836326" sldId="512"/>
            <ac:cxnSpMk id="45" creationId="{A36C589C-F54C-DA08-9B21-E57F8072868D}"/>
          </ac:cxnSpMkLst>
        </pc:cxnChg>
        <pc:cxnChg chg="add mod">
          <ac:chgData name="Chan Zhi Wen, Ian" userId="10427a44-90a0-4c20-831c-e237817aaaf3" providerId="ADAL" clId="{15F77283-442C-4256-BBFD-F988EAF70D3F}" dt="2022-08-11T08:43:09.161" v="28547" actId="14100"/>
          <ac:cxnSpMkLst>
            <pc:docMk/>
            <pc:sldMk cId="1147836326" sldId="512"/>
            <ac:cxnSpMk id="54" creationId="{27A9BD06-BC62-FE20-665D-C29D8DBD2D5A}"/>
          </ac:cxnSpMkLst>
        </pc:cxnChg>
        <pc:cxnChg chg="add mod">
          <ac:chgData name="Chan Zhi Wen, Ian" userId="10427a44-90a0-4c20-831c-e237817aaaf3" providerId="ADAL" clId="{15F77283-442C-4256-BBFD-F988EAF70D3F}" dt="2022-08-11T08:44:04.802" v="28634" actId="14100"/>
          <ac:cxnSpMkLst>
            <pc:docMk/>
            <pc:sldMk cId="1147836326" sldId="512"/>
            <ac:cxnSpMk id="58" creationId="{D467D18C-0427-F050-B7EB-E8019E4A1495}"/>
          </ac:cxnSpMkLst>
        </pc:cxnChg>
      </pc:sldChg>
      <pc:sldChg chg="addSp delSp modSp add mod">
        <pc:chgData name="Chan Zhi Wen, Ian" userId="10427a44-90a0-4c20-831c-e237817aaaf3" providerId="ADAL" clId="{15F77283-442C-4256-BBFD-F988EAF70D3F}" dt="2022-08-11T09:42:51.498" v="31246" actId="14100"/>
        <pc:sldMkLst>
          <pc:docMk/>
          <pc:sldMk cId="2782844809" sldId="513"/>
        </pc:sldMkLst>
        <pc:spChg chg="mod">
          <ac:chgData name="Chan Zhi Wen, Ian" userId="10427a44-90a0-4c20-831c-e237817aaaf3" providerId="ADAL" clId="{15F77283-442C-4256-BBFD-F988EAF70D3F}" dt="2022-08-11T08:56:40.278" v="29026" actId="313"/>
          <ac:spMkLst>
            <pc:docMk/>
            <pc:sldMk cId="2782844809" sldId="513"/>
            <ac:spMk id="2" creationId="{FCF73F3D-7CBD-46D3-AD51-D6E4EA1B7A38}"/>
          </ac:spMkLst>
        </pc:spChg>
        <pc:spChg chg="mod">
          <ac:chgData name="Chan Zhi Wen, Ian" userId="10427a44-90a0-4c20-831c-e237817aaaf3" providerId="ADAL" clId="{15F77283-442C-4256-BBFD-F988EAF70D3F}" dt="2022-08-11T09:42:32.532" v="31240" actId="20577"/>
          <ac:spMkLst>
            <pc:docMk/>
            <pc:sldMk cId="2782844809" sldId="513"/>
            <ac:spMk id="3" creationId="{E6CD1D97-2687-4B15-BF3D-D09058FCEB2F}"/>
          </ac:spMkLst>
        </pc:spChg>
        <pc:spChg chg="add mod">
          <ac:chgData name="Chan Zhi Wen, Ian" userId="10427a44-90a0-4c20-831c-e237817aaaf3" providerId="ADAL" clId="{15F77283-442C-4256-BBFD-F988EAF70D3F}" dt="2022-08-11T09:42:41.992" v="31243" actId="1076"/>
          <ac:spMkLst>
            <pc:docMk/>
            <pc:sldMk cId="2782844809" sldId="513"/>
            <ac:spMk id="12" creationId="{B6BA86B3-102F-29B1-21DE-A3634239CD7C}"/>
          </ac:spMkLst>
        </pc:spChg>
        <pc:spChg chg="add mod">
          <ac:chgData name="Chan Zhi Wen, Ian" userId="10427a44-90a0-4c20-831c-e237817aaaf3" providerId="ADAL" clId="{15F77283-442C-4256-BBFD-F988EAF70D3F}" dt="2022-08-11T09:39:18.139" v="31085" actId="1076"/>
          <ac:spMkLst>
            <pc:docMk/>
            <pc:sldMk cId="2782844809" sldId="513"/>
            <ac:spMk id="18" creationId="{C6CA69F3-66DC-A940-5543-4178E508D5B5}"/>
          </ac:spMkLst>
        </pc:spChg>
        <pc:spChg chg="add mod">
          <ac:chgData name="Chan Zhi Wen, Ian" userId="10427a44-90a0-4c20-831c-e237817aaaf3" providerId="ADAL" clId="{15F77283-442C-4256-BBFD-F988EAF70D3F}" dt="2022-08-11T09:28:07.890" v="30073" actId="20577"/>
          <ac:spMkLst>
            <pc:docMk/>
            <pc:sldMk cId="2782844809" sldId="513"/>
            <ac:spMk id="24" creationId="{83A70770-9F87-F963-EAF2-4B66ED1A6908}"/>
          </ac:spMkLst>
        </pc:spChg>
        <pc:spChg chg="add mod">
          <ac:chgData name="Chan Zhi Wen, Ian" userId="10427a44-90a0-4c20-831c-e237817aaaf3" providerId="ADAL" clId="{15F77283-442C-4256-BBFD-F988EAF70D3F}" dt="2022-08-11T09:40:45.805" v="31189" actId="1035"/>
          <ac:spMkLst>
            <pc:docMk/>
            <pc:sldMk cId="2782844809" sldId="513"/>
            <ac:spMk id="28" creationId="{15013462-C686-B30D-CB6E-06A737261867}"/>
          </ac:spMkLst>
        </pc:spChg>
        <pc:picChg chg="add mod modCrop">
          <ac:chgData name="Chan Zhi Wen, Ian" userId="10427a44-90a0-4c20-831c-e237817aaaf3" providerId="ADAL" clId="{15F77283-442C-4256-BBFD-F988EAF70D3F}" dt="2022-08-11T09:39:42.457" v="31095" actId="1076"/>
          <ac:picMkLst>
            <pc:docMk/>
            <pc:sldMk cId="2782844809" sldId="513"/>
            <ac:picMk id="4" creationId="{43DB3F7D-01ED-DB68-059D-98A833ECCEB7}"/>
          </ac:picMkLst>
        </pc:picChg>
        <pc:picChg chg="add mod">
          <ac:chgData name="Chan Zhi Wen, Ian" userId="10427a44-90a0-4c20-831c-e237817aaaf3" providerId="ADAL" clId="{15F77283-442C-4256-BBFD-F988EAF70D3F}" dt="2022-08-11T09:40:45.805" v="31189" actId="1035"/>
          <ac:picMkLst>
            <pc:docMk/>
            <pc:sldMk cId="2782844809" sldId="513"/>
            <ac:picMk id="6" creationId="{93F6C596-74F9-07C4-9CC0-411C83D1A0B5}"/>
          </ac:picMkLst>
        </pc:picChg>
        <pc:picChg chg="add del mod">
          <ac:chgData name="Chan Zhi Wen, Ian" userId="10427a44-90a0-4c20-831c-e237817aaaf3" providerId="ADAL" clId="{15F77283-442C-4256-BBFD-F988EAF70D3F}" dt="2022-08-11T09:36:53.373" v="31032" actId="478"/>
          <ac:picMkLst>
            <pc:docMk/>
            <pc:sldMk cId="2782844809" sldId="513"/>
            <ac:picMk id="8" creationId="{79B21939-9087-2515-8995-3EDB8B15E02A}"/>
          </ac:picMkLst>
        </pc:picChg>
        <pc:picChg chg="add del mod">
          <ac:chgData name="Chan Zhi Wen, Ian" userId="10427a44-90a0-4c20-831c-e237817aaaf3" providerId="ADAL" clId="{15F77283-442C-4256-BBFD-F988EAF70D3F}" dt="2022-08-11T09:20:05.348" v="29723" actId="21"/>
          <ac:picMkLst>
            <pc:docMk/>
            <pc:sldMk cId="2782844809" sldId="513"/>
            <ac:picMk id="10" creationId="{DD6B1F3B-B264-2B82-437D-C8EEB1C62EAA}"/>
          </ac:picMkLst>
        </pc:picChg>
        <pc:picChg chg="add del mod">
          <ac:chgData name="Chan Zhi Wen, Ian" userId="10427a44-90a0-4c20-831c-e237817aaaf3" providerId="ADAL" clId="{15F77283-442C-4256-BBFD-F988EAF70D3F}" dt="2022-08-11T09:16:25.362" v="29425" actId="478"/>
          <ac:picMkLst>
            <pc:docMk/>
            <pc:sldMk cId="2782844809" sldId="513"/>
            <ac:picMk id="11" creationId="{9F6E2B7A-33A1-3CC7-AFCA-B854B6AD4F55}"/>
          </ac:picMkLst>
        </pc:picChg>
        <pc:picChg chg="add mod modCrop">
          <ac:chgData name="Chan Zhi Wen, Ian" userId="10427a44-90a0-4c20-831c-e237817aaaf3" providerId="ADAL" clId="{15F77283-442C-4256-BBFD-F988EAF70D3F}" dt="2022-08-11T09:40:45.805" v="31189" actId="1035"/>
          <ac:picMkLst>
            <pc:docMk/>
            <pc:sldMk cId="2782844809" sldId="513"/>
            <ac:picMk id="27" creationId="{5392F630-21C8-9851-9099-46B9B570DE4D}"/>
          </ac:picMkLst>
        </pc:picChg>
        <pc:cxnChg chg="add mod">
          <ac:chgData name="Chan Zhi Wen, Ian" userId="10427a44-90a0-4c20-831c-e237817aaaf3" providerId="ADAL" clId="{15F77283-442C-4256-BBFD-F988EAF70D3F}" dt="2022-08-11T09:42:51.498" v="31246" actId="14100"/>
          <ac:cxnSpMkLst>
            <pc:docMk/>
            <pc:sldMk cId="2782844809" sldId="513"/>
            <ac:cxnSpMk id="13" creationId="{798280A1-9D35-CBB1-F68D-FE81A2DCD574}"/>
          </ac:cxnSpMkLst>
        </pc:cxnChg>
        <pc:cxnChg chg="add mod">
          <ac:chgData name="Chan Zhi Wen, Ian" userId="10427a44-90a0-4c20-831c-e237817aaaf3" providerId="ADAL" clId="{15F77283-442C-4256-BBFD-F988EAF70D3F}" dt="2022-08-11T09:39:18.139" v="31085" actId="1076"/>
          <ac:cxnSpMkLst>
            <pc:docMk/>
            <pc:sldMk cId="2782844809" sldId="513"/>
            <ac:cxnSpMk id="16" creationId="{F08D600A-082F-9E09-69B1-6BD3AEB1AEF7}"/>
          </ac:cxnSpMkLst>
        </pc:cxnChg>
        <pc:cxnChg chg="add">
          <ac:chgData name="Chan Zhi Wen, Ian" userId="10427a44-90a0-4c20-831c-e237817aaaf3" providerId="ADAL" clId="{15F77283-442C-4256-BBFD-F988EAF70D3F}" dt="2022-08-11T09:25:26.138" v="29937" actId="11529"/>
          <ac:cxnSpMkLst>
            <pc:docMk/>
            <pc:sldMk cId="2782844809" sldId="513"/>
            <ac:cxnSpMk id="26" creationId="{79F401FF-D508-DC87-A8E3-04B895B29373}"/>
          </ac:cxnSpMkLst>
        </pc:cxnChg>
      </pc:sldChg>
      <pc:sldChg chg="addSp delSp modSp add mod">
        <pc:chgData name="Chan Zhi Wen, Ian" userId="10427a44-90a0-4c20-831c-e237817aaaf3" providerId="ADAL" clId="{15F77283-442C-4256-BBFD-F988EAF70D3F}" dt="2022-08-11T09:43:36.249" v="31263" actId="14100"/>
        <pc:sldMkLst>
          <pc:docMk/>
          <pc:sldMk cId="3685609340" sldId="514"/>
        </pc:sldMkLst>
        <pc:spChg chg="mod">
          <ac:chgData name="Chan Zhi Wen, Ian" userId="10427a44-90a0-4c20-831c-e237817aaaf3" providerId="ADAL" clId="{15F77283-442C-4256-BBFD-F988EAF70D3F}" dt="2022-08-11T09:43:25.273" v="31262" actId="20577"/>
          <ac:spMkLst>
            <pc:docMk/>
            <pc:sldMk cId="3685609340" sldId="514"/>
            <ac:spMk id="2" creationId="{FCF73F3D-7CBD-46D3-AD51-D6E4EA1B7A38}"/>
          </ac:spMkLst>
        </pc:spChg>
        <pc:spChg chg="del">
          <ac:chgData name="Chan Zhi Wen, Ian" userId="10427a44-90a0-4c20-831c-e237817aaaf3" providerId="ADAL" clId="{15F77283-442C-4256-BBFD-F988EAF70D3F}" dt="2022-08-11T09:26:20.256" v="29961" actId="478"/>
          <ac:spMkLst>
            <pc:docMk/>
            <pc:sldMk cId="3685609340" sldId="514"/>
            <ac:spMk id="3" creationId="{E6CD1D97-2687-4B15-BF3D-D09058FCEB2F}"/>
          </ac:spMkLst>
        </pc:spChg>
        <pc:spChg chg="add mod">
          <ac:chgData name="Chan Zhi Wen, Ian" userId="10427a44-90a0-4c20-831c-e237817aaaf3" providerId="ADAL" clId="{15F77283-442C-4256-BBFD-F988EAF70D3F}" dt="2022-08-11T09:27:36.476" v="30066" actId="1076"/>
          <ac:spMkLst>
            <pc:docMk/>
            <pc:sldMk cId="3685609340" sldId="514"/>
            <ac:spMk id="9" creationId="{3546D8DA-AFF2-8695-EB43-8734625493B8}"/>
          </ac:spMkLst>
        </pc:spChg>
        <pc:spChg chg="mod">
          <ac:chgData name="Chan Zhi Wen, Ian" userId="10427a44-90a0-4c20-831c-e237817aaaf3" providerId="ADAL" clId="{15F77283-442C-4256-BBFD-F988EAF70D3F}" dt="2022-08-11T09:29:26.592" v="30284" actId="1038"/>
          <ac:spMkLst>
            <pc:docMk/>
            <pc:sldMk cId="3685609340" sldId="514"/>
            <ac:spMk id="12" creationId="{B6BA86B3-102F-29B1-21DE-A3634239CD7C}"/>
          </ac:spMkLst>
        </pc:spChg>
        <pc:spChg chg="add del mod">
          <ac:chgData name="Chan Zhi Wen, Ian" userId="10427a44-90a0-4c20-831c-e237817aaaf3" providerId="ADAL" clId="{15F77283-442C-4256-BBFD-F988EAF70D3F}" dt="2022-08-11T09:26:23.269" v="29962" actId="478"/>
          <ac:spMkLst>
            <pc:docMk/>
            <pc:sldMk cId="3685609340" sldId="514"/>
            <ac:spMk id="14" creationId="{96B36AD8-B326-0117-A9F9-E1BA16AA1D76}"/>
          </ac:spMkLst>
        </pc:spChg>
        <pc:spChg chg="add mod">
          <ac:chgData name="Chan Zhi Wen, Ian" userId="10427a44-90a0-4c20-831c-e237817aaaf3" providerId="ADAL" clId="{15F77283-442C-4256-BBFD-F988EAF70D3F}" dt="2022-08-11T09:28:42.655" v="30106" actId="1037"/>
          <ac:spMkLst>
            <pc:docMk/>
            <pc:sldMk cId="3685609340" sldId="514"/>
            <ac:spMk id="15" creationId="{295BE575-9148-BA6E-9227-26884BF30C1F}"/>
          </ac:spMkLst>
        </pc:spChg>
        <pc:spChg chg="mod">
          <ac:chgData name="Chan Zhi Wen, Ian" userId="10427a44-90a0-4c20-831c-e237817aaaf3" providerId="ADAL" clId="{15F77283-442C-4256-BBFD-F988EAF70D3F}" dt="2022-08-11T09:32:31.784" v="30715" actId="1035"/>
          <ac:spMkLst>
            <pc:docMk/>
            <pc:sldMk cId="3685609340" sldId="514"/>
            <ac:spMk id="18" creationId="{C6CA69F3-66DC-A940-5543-4178E508D5B5}"/>
          </ac:spMkLst>
        </pc:spChg>
        <pc:spChg chg="add mod">
          <ac:chgData name="Chan Zhi Wen, Ian" userId="10427a44-90a0-4c20-831c-e237817aaaf3" providerId="ADAL" clId="{15F77283-442C-4256-BBFD-F988EAF70D3F}" dt="2022-08-11T09:32:21.100" v="30693" actId="1035"/>
          <ac:spMkLst>
            <pc:docMk/>
            <pc:sldMk cId="3685609340" sldId="514"/>
            <ac:spMk id="26" creationId="{087CB40D-3E2A-7DFF-3602-9656255D1A7E}"/>
          </ac:spMkLst>
        </pc:spChg>
        <pc:spChg chg="add mod">
          <ac:chgData name="Chan Zhi Wen, Ian" userId="10427a44-90a0-4c20-831c-e237817aaaf3" providerId="ADAL" clId="{15F77283-442C-4256-BBFD-F988EAF70D3F}" dt="2022-08-11T09:36:35.834" v="31028" actId="1038"/>
          <ac:spMkLst>
            <pc:docMk/>
            <pc:sldMk cId="3685609340" sldId="514"/>
            <ac:spMk id="28" creationId="{9BF8DE4B-DD4E-60F9-B46A-363429F495F3}"/>
          </ac:spMkLst>
        </pc:spChg>
        <pc:spChg chg="add mod">
          <ac:chgData name="Chan Zhi Wen, Ian" userId="10427a44-90a0-4c20-831c-e237817aaaf3" providerId="ADAL" clId="{15F77283-442C-4256-BBFD-F988EAF70D3F}" dt="2022-08-11T09:35:05.546" v="30930" actId="1035"/>
          <ac:spMkLst>
            <pc:docMk/>
            <pc:sldMk cId="3685609340" sldId="514"/>
            <ac:spMk id="35" creationId="{518B723D-1BD6-C7BF-2E9B-29010AAAD187}"/>
          </ac:spMkLst>
        </pc:spChg>
        <pc:spChg chg="add mod">
          <ac:chgData name="Chan Zhi Wen, Ian" userId="10427a44-90a0-4c20-831c-e237817aaaf3" providerId="ADAL" clId="{15F77283-442C-4256-BBFD-F988EAF70D3F}" dt="2022-08-11T09:35:47.163" v="30944" actId="1582"/>
          <ac:spMkLst>
            <pc:docMk/>
            <pc:sldMk cId="3685609340" sldId="514"/>
            <ac:spMk id="39" creationId="{19CE7C37-9F36-45F6-4755-05882391611B}"/>
          </ac:spMkLst>
        </pc:spChg>
        <pc:spChg chg="add mod">
          <ac:chgData name="Chan Zhi Wen, Ian" userId="10427a44-90a0-4c20-831c-e237817aaaf3" providerId="ADAL" clId="{15F77283-442C-4256-BBFD-F988EAF70D3F}" dt="2022-08-11T09:41:23.240" v="31197" actId="1038"/>
          <ac:spMkLst>
            <pc:docMk/>
            <pc:sldMk cId="3685609340" sldId="514"/>
            <ac:spMk id="44" creationId="{DC201C6D-6E75-4588-151E-19DCAC4A49A8}"/>
          </ac:spMkLst>
        </pc:spChg>
        <pc:spChg chg="add mod">
          <ac:chgData name="Chan Zhi Wen, Ian" userId="10427a44-90a0-4c20-831c-e237817aaaf3" providerId="ADAL" clId="{15F77283-442C-4256-BBFD-F988EAF70D3F}" dt="2022-08-11T09:42:01.827" v="31230" actId="1035"/>
          <ac:spMkLst>
            <pc:docMk/>
            <pc:sldMk cId="3685609340" sldId="514"/>
            <ac:spMk id="45" creationId="{6A05ADDA-91D4-D3CB-E440-6970B14228F8}"/>
          </ac:spMkLst>
        </pc:spChg>
        <pc:picChg chg="del">
          <ac:chgData name="Chan Zhi Wen, Ian" userId="10427a44-90a0-4c20-831c-e237817aaaf3" providerId="ADAL" clId="{15F77283-442C-4256-BBFD-F988EAF70D3F}" dt="2022-08-11T09:20:20.152" v="29728" actId="478"/>
          <ac:picMkLst>
            <pc:docMk/>
            <pc:sldMk cId="3685609340" sldId="514"/>
            <ac:picMk id="4" creationId="{43DB3F7D-01ED-DB68-059D-98A833ECCEB7}"/>
          </ac:picMkLst>
        </pc:picChg>
        <pc:picChg chg="add del mod">
          <ac:chgData name="Chan Zhi Wen, Ian" userId="10427a44-90a0-4c20-831c-e237817aaaf3" providerId="ADAL" clId="{15F77283-442C-4256-BBFD-F988EAF70D3F}" dt="2022-08-11T09:20:09.228" v="29725" actId="478"/>
          <ac:picMkLst>
            <pc:docMk/>
            <pc:sldMk cId="3685609340" sldId="514"/>
            <ac:picMk id="5" creationId="{EFB0B3E9-4CA8-731B-F26C-AEA0AEF1C6F5}"/>
          </ac:picMkLst>
        </pc:picChg>
        <pc:picChg chg="del">
          <ac:chgData name="Chan Zhi Wen, Ian" userId="10427a44-90a0-4c20-831c-e237817aaaf3" providerId="ADAL" clId="{15F77283-442C-4256-BBFD-F988EAF70D3F}" dt="2022-08-11T09:19:49.142" v="29717" actId="478"/>
          <ac:picMkLst>
            <pc:docMk/>
            <pc:sldMk cId="3685609340" sldId="514"/>
            <ac:picMk id="6" creationId="{93F6C596-74F9-07C4-9CC0-411C83D1A0B5}"/>
          </ac:picMkLst>
        </pc:picChg>
        <pc:picChg chg="add mod">
          <ac:chgData name="Chan Zhi Wen, Ian" userId="10427a44-90a0-4c20-831c-e237817aaaf3" providerId="ADAL" clId="{15F77283-442C-4256-BBFD-F988EAF70D3F}" dt="2022-08-11T09:27:10.042" v="30062" actId="1076"/>
          <ac:picMkLst>
            <pc:docMk/>
            <pc:sldMk cId="3685609340" sldId="514"/>
            <ac:picMk id="7" creationId="{2B6E7794-AE10-58DD-30EB-E26681AF5FEE}"/>
          </ac:picMkLst>
        </pc:picChg>
        <pc:picChg chg="del">
          <ac:chgData name="Chan Zhi Wen, Ian" userId="10427a44-90a0-4c20-831c-e237817aaaf3" providerId="ADAL" clId="{15F77283-442C-4256-BBFD-F988EAF70D3F}" dt="2022-08-11T09:20:19.246" v="29727" actId="478"/>
          <ac:picMkLst>
            <pc:docMk/>
            <pc:sldMk cId="3685609340" sldId="514"/>
            <ac:picMk id="8" creationId="{79B21939-9087-2515-8995-3EDB8B15E02A}"/>
          </ac:picMkLst>
        </pc:picChg>
        <pc:picChg chg="del mod">
          <ac:chgData name="Chan Zhi Wen, Ian" userId="10427a44-90a0-4c20-831c-e237817aaaf3" providerId="ADAL" clId="{15F77283-442C-4256-BBFD-F988EAF70D3F}" dt="2022-08-11T09:19:49.660" v="29719" actId="478"/>
          <ac:picMkLst>
            <pc:docMk/>
            <pc:sldMk cId="3685609340" sldId="514"/>
            <ac:picMk id="10" creationId="{DD6B1F3B-B264-2B82-437D-C8EEB1C62EAA}"/>
          </ac:picMkLst>
        </pc:picChg>
        <pc:picChg chg="add mod">
          <ac:chgData name="Chan Zhi Wen, Ian" userId="10427a44-90a0-4c20-831c-e237817aaaf3" providerId="ADAL" clId="{15F77283-442C-4256-BBFD-F988EAF70D3F}" dt="2022-08-11T09:33:14.789" v="30750" actId="1076"/>
          <ac:picMkLst>
            <pc:docMk/>
            <pc:sldMk cId="3685609340" sldId="514"/>
            <ac:picMk id="32" creationId="{EC746FBC-B7C4-4CB6-C7F8-6E14EF20F62B}"/>
          </ac:picMkLst>
        </pc:picChg>
        <pc:cxnChg chg="mod">
          <ac:chgData name="Chan Zhi Wen, Ian" userId="10427a44-90a0-4c20-831c-e237817aaaf3" providerId="ADAL" clId="{15F77283-442C-4256-BBFD-F988EAF70D3F}" dt="2022-08-11T09:29:31.226" v="30285" actId="14100"/>
          <ac:cxnSpMkLst>
            <pc:docMk/>
            <pc:sldMk cId="3685609340" sldId="514"/>
            <ac:cxnSpMk id="13" creationId="{798280A1-9D35-CBB1-F68D-FE81A2DCD574}"/>
          </ac:cxnSpMkLst>
        </pc:cxnChg>
        <pc:cxnChg chg="mod">
          <ac:chgData name="Chan Zhi Wen, Ian" userId="10427a44-90a0-4c20-831c-e237817aaaf3" providerId="ADAL" clId="{15F77283-442C-4256-BBFD-F988EAF70D3F}" dt="2022-08-11T09:30:51.185" v="30512" actId="14100"/>
          <ac:cxnSpMkLst>
            <pc:docMk/>
            <pc:sldMk cId="3685609340" sldId="514"/>
            <ac:cxnSpMk id="16" creationId="{F08D600A-082F-9E09-69B1-6BD3AEB1AEF7}"/>
          </ac:cxnSpMkLst>
        </pc:cxnChg>
        <pc:cxnChg chg="add mod">
          <ac:chgData name="Chan Zhi Wen, Ian" userId="10427a44-90a0-4c20-831c-e237817aaaf3" providerId="ADAL" clId="{15F77283-442C-4256-BBFD-F988EAF70D3F}" dt="2022-08-11T09:43:36.249" v="31263" actId="14100"/>
          <ac:cxnSpMkLst>
            <pc:docMk/>
            <pc:sldMk cId="3685609340" sldId="514"/>
            <ac:cxnSpMk id="23" creationId="{6C89C078-3263-7DA9-1810-DF8D62FAB4F8}"/>
          </ac:cxnSpMkLst>
        </pc:cxnChg>
        <pc:cxnChg chg="add mod">
          <ac:chgData name="Chan Zhi Wen, Ian" userId="10427a44-90a0-4c20-831c-e237817aaaf3" providerId="ADAL" clId="{15F77283-442C-4256-BBFD-F988EAF70D3F}" dt="2022-08-11T09:36:40.759" v="31029" actId="14100"/>
          <ac:cxnSpMkLst>
            <pc:docMk/>
            <pc:sldMk cId="3685609340" sldId="514"/>
            <ac:cxnSpMk id="29" creationId="{A9D68E12-5516-8711-3F08-ACE4A202FD6E}"/>
          </ac:cxnSpMkLst>
        </pc:cxnChg>
        <pc:cxnChg chg="add mod">
          <ac:chgData name="Chan Zhi Wen, Ian" userId="10427a44-90a0-4c20-831c-e237817aaaf3" providerId="ADAL" clId="{15F77283-442C-4256-BBFD-F988EAF70D3F}" dt="2022-08-11T09:35:03.107" v="30927" actId="14100"/>
          <ac:cxnSpMkLst>
            <pc:docMk/>
            <pc:sldMk cId="3685609340" sldId="514"/>
            <ac:cxnSpMk id="37" creationId="{3C9E1C0B-8F61-86E3-9C12-9F6F342A0AD5}"/>
          </ac:cxnSpMkLst>
        </pc:cxnChg>
        <pc:cxnChg chg="add mod">
          <ac:chgData name="Chan Zhi Wen, Ian" userId="10427a44-90a0-4c20-831c-e237817aaaf3" providerId="ADAL" clId="{15F77283-442C-4256-BBFD-F988EAF70D3F}" dt="2022-08-11T09:36:44.397" v="31030" actId="14100"/>
          <ac:cxnSpMkLst>
            <pc:docMk/>
            <pc:sldMk cId="3685609340" sldId="514"/>
            <ac:cxnSpMk id="40" creationId="{D9B56977-044E-16A4-2394-F1AF9C054041}"/>
          </ac:cxnSpMkLst>
        </pc:cxnChg>
      </pc:sldChg>
      <pc:sldChg chg="delSp add del mod">
        <pc:chgData name="Chan Zhi Wen, Ian" userId="10427a44-90a0-4c20-831c-e237817aaaf3" providerId="ADAL" clId="{15F77283-442C-4256-BBFD-F988EAF70D3F}" dt="2022-08-11T09:43:03.478" v="31247" actId="47"/>
        <pc:sldMkLst>
          <pc:docMk/>
          <pc:sldMk cId="3025411279" sldId="515"/>
        </pc:sldMkLst>
        <pc:spChg chg="del">
          <ac:chgData name="Chan Zhi Wen, Ian" userId="10427a44-90a0-4c20-831c-e237817aaaf3" providerId="ADAL" clId="{15F77283-442C-4256-BBFD-F988EAF70D3F}" dt="2022-08-11T09:19:47.503" v="29716" actId="478"/>
          <ac:spMkLst>
            <pc:docMk/>
            <pc:sldMk cId="3025411279" sldId="515"/>
            <ac:spMk id="12" creationId="{B6BA86B3-102F-29B1-21DE-A3634239CD7C}"/>
          </ac:spMkLst>
        </pc:spChg>
        <pc:spChg chg="del">
          <ac:chgData name="Chan Zhi Wen, Ian" userId="10427a44-90a0-4c20-831c-e237817aaaf3" providerId="ADAL" clId="{15F77283-442C-4256-BBFD-F988EAF70D3F}" dt="2022-08-11T09:19:44.659" v="29715" actId="478"/>
          <ac:spMkLst>
            <pc:docMk/>
            <pc:sldMk cId="3025411279" sldId="515"/>
            <ac:spMk id="18" creationId="{C6CA69F3-66DC-A940-5543-4178E508D5B5}"/>
          </ac:spMkLst>
        </pc:spChg>
        <pc:picChg chg="del">
          <ac:chgData name="Chan Zhi Wen, Ian" userId="10427a44-90a0-4c20-831c-e237817aaaf3" providerId="ADAL" clId="{15F77283-442C-4256-BBFD-F988EAF70D3F}" dt="2022-08-11T09:19:42.068" v="29714" actId="478"/>
          <ac:picMkLst>
            <pc:docMk/>
            <pc:sldMk cId="3025411279" sldId="515"/>
            <ac:picMk id="4" creationId="{43DB3F7D-01ED-DB68-059D-98A833ECCEB7}"/>
          </ac:picMkLst>
        </pc:picChg>
        <pc:picChg chg="del">
          <ac:chgData name="Chan Zhi Wen, Ian" userId="10427a44-90a0-4c20-831c-e237817aaaf3" providerId="ADAL" clId="{15F77283-442C-4256-BBFD-F988EAF70D3F}" dt="2022-08-11T09:19:56.183" v="29720" actId="21"/>
          <ac:picMkLst>
            <pc:docMk/>
            <pc:sldMk cId="3025411279" sldId="515"/>
            <ac:picMk id="6" creationId="{93F6C596-74F9-07C4-9CC0-411C83D1A0B5}"/>
          </ac:picMkLst>
        </pc:picChg>
        <pc:picChg chg="del">
          <ac:chgData name="Chan Zhi Wen, Ian" userId="10427a44-90a0-4c20-831c-e237817aaaf3" providerId="ADAL" clId="{15F77283-442C-4256-BBFD-F988EAF70D3F}" dt="2022-08-11T09:19:41.620" v="29713" actId="478"/>
          <ac:picMkLst>
            <pc:docMk/>
            <pc:sldMk cId="3025411279" sldId="515"/>
            <ac:picMk id="8" creationId="{79B21939-9087-2515-8995-3EDB8B15E02A}"/>
          </ac:picMkLst>
        </pc:picChg>
        <pc:cxnChg chg="del">
          <ac:chgData name="Chan Zhi Wen, Ian" userId="10427a44-90a0-4c20-831c-e237817aaaf3" providerId="ADAL" clId="{15F77283-442C-4256-BBFD-F988EAF70D3F}" dt="2022-08-11T09:19:44.659" v="29715" actId="478"/>
          <ac:cxnSpMkLst>
            <pc:docMk/>
            <pc:sldMk cId="3025411279" sldId="515"/>
            <ac:cxnSpMk id="13" creationId="{798280A1-9D35-CBB1-F68D-FE81A2DCD574}"/>
          </ac:cxnSpMkLst>
        </pc:cxnChg>
        <pc:cxnChg chg="del">
          <ac:chgData name="Chan Zhi Wen, Ian" userId="10427a44-90a0-4c20-831c-e237817aaaf3" providerId="ADAL" clId="{15F77283-442C-4256-BBFD-F988EAF70D3F}" dt="2022-08-11T09:19:44.659" v="29715" actId="478"/>
          <ac:cxnSpMkLst>
            <pc:docMk/>
            <pc:sldMk cId="3025411279" sldId="515"/>
            <ac:cxnSpMk id="16" creationId="{F08D600A-082F-9E09-69B1-6BD3AEB1AEF7}"/>
          </ac:cxnSpMkLst>
        </pc:cxnChg>
      </pc:sldChg>
      <pc:sldChg chg="modSp add mod ord">
        <pc:chgData name="Chan Zhi Wen, Ian" userId="10427a44-90a0-4c20-831c-e237817aaaf3" providerId="ADAL" clId="{15F77283-442C-4256-BBFD-F988EAF70D3F}" dt="2022-08-11T09:49:07.175" v="31613"/>
        <pc:sldMkLst>
          <pc:docMk/>
          <pc:sldMk cId="3321960893" sldId="515"/>
        </pc:sldMkLst>
        <pc:spChg chg="mod">
          <ac:chgData name="Chan Zhi Wen, Ian" userId="10427a44-90a0-4c20-831c-e237817aaaf3" providerId="ADAL" clId="{15F77283-442C-4256-BBFD-F988EAF70D3F}" dt="2022-08-11T09:48:55.856" v="31611" actId="20577"/>
          <ac:spMkLst>
            <pc:docMk/>
            <pc:sldMk cId="3321960893" sldId="515"/>
            <ac:spMk id="3" creationId="{E6CD1D97-2687-4B15-BF3D-D09058FCEB2F}"/>
          </ac:spMkLst>
        </pc:spChg>
      </pc:sldChg>
      <pc:sldChg chg="modSp add mod ord">
        <pc:chgData name="Chan Zhi Wen, Ian" userId="10427a44-90a0-4c20-831c-e237817aaaf3" providerId="ADAL" clId="{15F77283-442C-4256-BBFD-F988EAF70D3F}" dt="2022-08-11T18:24:39.193" v="38714"/>
        <pc:sldMkLst>
          <pc:docMk/>
          <pc:sldMk cId="2437421074" sldId="516"/>
        </pc:sldMkLst>
        <pc:spChg chg="mod">
          <ac:chgData name="Chan Zhi Wen, Ian" userId="10427a44-90a0-4c20-831c-e237817aaaf3" providerId="ADAL" clId="{15F77283-442C-4256-BBFD-F988EAF70D3F}" dt="2022-08-11T13:40:11.920" v="31868" actId="20577"/>
          <ac:spMkLst>
            <pc:docMk/>
            <pc:sldMk cId="2437421074" sldId="516"/>
            <ac:spMk id="3" creationId="{E6CD1D97-2687-4B15-BF3D-D09058FCEB2F}"/>
          </ac:spMkLst>
        </pc:spChg>
      </pc:sldChg>
      <pc:sldChg chg="addSp modSp add mod">
        <pc:chgData name="Chan Zhi Wen, Ian" userId="10427a44-90a0-4c20-831c-e237817aaaf3" providerId="ADAL" clId="{15F77283-442C-4256-BBFD-F988EAF70D3F}" dt="2022-08-11T14:31:33.165" v="34330" actId="14100"/>
        <pc:sldMkLst>
          <pc:docMk/>
          <pc:sldMk cId="781006866" sldId="517"/>
        </pc:sldMkLst>
        <pc:spChg chg="mod">
          <ac:chgData name="Chan Zhi Wen, Ian" userId="10427a44-90a0-4c20-831c-e237817aaaf3" providerId="ADAL" clId="{15F77283-442C-4256-BBFD-F988EAF70D3F}" dt="2022-08-11T13:59:01.067" v="32724" actId="20577"/>
          <ac:spMkLst>
            <pc:docMk/>
            <pc:sldMk cId="781006866" sldId="517"/>
            <ac:spMk id="2" creationId="{FCF73F3D-7CBD-46D3-AD51-D6E4EA1B7A38}"/>
          </ac:spMkLst>
        </pc:spChg>
        <pc:spChg chg="mod">
          <ac:chgData name="Chan Zhi Wen, Ian" userId="10427a44-90a0-4c20-831c-e237817aaaf3" providerId="ADAL" clId="{15F77283-442C-4256-BBFD-F988EAF70D3F}" dt="2022-08-11T14:29:53.038" v="34242" actId="20577"/>
          <ac:spMkLst>
            <pc:docMk/>
            <pc:sldMk cId="781006866" sldId="517"/>
            <ac:spMk id="3" creationId="{E6CD1D97-2687-4B15-BF3D-D09058FCEB2F}"/>
          </ac:spMkLst>
        </pc:spChg>
        <pc:spChg chg="add mod">
          <ac:chgData name="Chan Zhi Wen, Ian" userId="10427a44-90a0-4c20-831c-e237817aaaf3" providerId="ADAL" clId="{15F77283-442C-4256-BBFD-F988EAF70D3F}" dt="2022-08-11T14:31:24.835" v="34327" actId="1076"/>
          <ac:spMkLst>
            <pc:docMk/>
            <pc:sldMk cId="781006866" sldId="517"/>
            <ac:spMk id="4" creationId="{09A4AC01-6C97-BA82-032E-7513D00DC678}"/>
          </ac:spMkLst>
        </pc:spChg>
        <pc:spChg chg="add mod">
          <ac:chgData name="Chan Zhi Wen, Ian" userId="10427a44-90a0-4c20-831c-e237817aaaf3" providerId="ADAL" clId="{15F77283-442C-4256-BBFD-F988EAF70D3F}" dt="2022-08-11T14:31:28.527" v="34328" actId="1076"/>
          <ac:spMkLst>
            <pc:docMk/>
            <pc:sldMk cId="781006866" sldId="517"/>
            <ac:spMk id="6" creationId="{213F2019-1BBF-EED3-C9C4-A7238414C717}"/>
          </ac:spMkLst>
        </pc:spChg>
        <pc:cxnChg chg="add mod">
          <ac:chgData name="Chan Zhi Wen, Ian" userId="10427a44-90a0-4c20-831c-e237817aaaf3" providerId="ADAL" clId="{15F77283-442C-4256-BBFD-F988EAF70D3F}" dt="2022-08-11T14:31:22.504" v="34326" actId="14100"/>
          <ac:cxnSpMkLst>
            <pc:docMk/>
            <pc:sldMk cId="781006866" sldId="517"/>
            <ac:cxnSpMk id="5" creationId="{77695A5B-DA87-B449-9603-448980684771}"/>
          </ac:cxnSpMkLst>
        </pc:cxnChg>
        <pc:cxnChg chg="add mod">
          <ac:chgData name="Chan Zhi Wen, Ian" userId="10427a44-90a0-4c20-831c-e237817aaaf3" providerId="ADAL" clId="{15F77283-442C-4256-BBFD-F988EAF70D3F}" dt="2022-08-11T14:31:33.165" v="34330" actId="14100"/>
          <ac:cxnSpMkLst>
            <pc:docMk/>
            <pc:sldMk cId="781006866" sldId="517"/>
            <ac:cxnSpMk id="7" creationId="{1952BDD4-F8E8-65EB-2FA0-3D875E732B72}"/>
          </ac:cxnSpMkLst>
        </pc:cxnChg>
      </pc:sldChg>
      <pc:sldChg chg="add">
        <pc:chgData name="Chan Zhi Wen, Ian" userId="10427a44-90a0-4c20-831c-e237817aaaf3" providerId="ADAL" clId="{15F77283-442C-4256-BBFD-F988EAF70D3F}" dt="2022-08-11T13:40:20.055" v="31869"/>
        <pc:sldMkLst>
          <pc:docMk/>
          <pc:sldMk cId="366996688" sldId="518"/>
        </pc:sldMkLst>
      </pc:sldChg>
      <pc:sldChg chg="addSp delSp modSp add mod ord">
        <pc:chgData name="Chan Zhi Wen, Ian" userId="10427a44-90a0-4c20-831c-e237817aaaf3" providerId="ADAL" clId="{15F77283-442C-4256-BBFD-F988EAF70D3F}" dt="2022-08-11T14:12:25.275" v="33342" actId="20577"/>
        <pc:sldMkLst>
          <pc:docMk/>
          <pc:sldMk cId="1948980772" sldId="519"/>
        </pc:sldMkLst>
        <pc:spChg chg="mod">
          <ac:chgData name="Chan Zhi Wen, Ian" userId="10427a44-90a0-4c20-831c-e237817aaaf3" providerId="ADAL" clId="{15F77283-442C-4256-BBFD-F988EAF70D3F}" dt="2022-08-11T14:12:25.275" v="33342" actId="20577"/>
          <ac:spMkLst>
            <pc:docMk/>
            <pc:sldMk cId="1948980772" sldId="519"/>
            <ac:spMk id="2" creationId="{FCF73F3D-7CBD-46D3-AD51-D6E4EA1B7A38}"/>
          </ac:spMkLst>
        </pc:spChg>
        <pc:spChg chg="mod">
          <ac:chgData name="Chan Zhi Wen, Ian" userId="10427a44-90a0-4c20-831c-e237817aaaf3" providerId="ADAL" clId="{15F77283-442C-4256-BBFD-F988EAF70D3F}" dt="2022-08-11T14:11:13.760" v="33299" actId="20577"/>
          <ac:spMkLst>
            <pc:docMk/>
            <pc:sldMk cId="1948980772" sldId="519"/>
            <ac:spMk id="3" creationId="{E6CD1D97-2687-4B15-BF3D-D09058FCEB2F}"/>
          </ac:spMkLst>
        </pc:spChg>
        <pc:spChg chg="del">
          <ac:chgData name="Chan Zhi Wen, Ian" userId="10427a44-90a0-4c20-831c-e237817aaaf3" providerId="ADAL" clId="{15F77283-442C-4256-BBFD-F988EAF70D3F}" dt="2022-08-11T13:44:48.527" v="31894" actId="478"/>
          <ac:spMkLst>
            <pc:docMk/>
            <pc:sldMk cId="1948980772" sldId="519"/>
            <ac:spMk id="6" creationId="{93E8022D-4073-93C2-ED09-4454A4E4AD91}"/>
          </ac:spMkLst>
        </pc:spChg>
        <pc:spChg chg="del">
          <ac:chgData name="Chan Zhi Wen, Ian" userId="10427a44-90a0-4c20-831c-e237817aaaf3" providerId="ADAL" clId="{15F77283-442C-4256-BBFD-F988EAF70D3F}" dt="2022-08-11T13:44:48.527" v="31894" actId="478"/>
          <ac:spMkLst>
            <pc:docMk/>
            <pc:sldMk cId="1948980772" sldId="519"/>
            <ac:spMk id="7" creationId="{04FBC67C-9D82-3353-0B28-BAA181612FB0}"/>
          </ac:spMkLst>
        </pc:spChg>
        <pc:spChg chg="del">
          <ac:chgData name="Chan Zhi Wen, Ian" userId="10427a44-90a0-4c20-831c-e237817aaaf3" providerId="ADAL" clId="{15F77283-442C-4256-BBFD-F988EAF70D3F}" dt="2022-08-11T13:44:48.527" v="31894" actId="478"/>
          <ac:spMkLst>
            <pc:docMk/>
            <pc:sldMk cId="1948980772" sldId="519"/>
            <ac:spMk id="11" creationId="{EC4C86C1-69B1-9A20-CC00-4E583B9720CA}"/>
          </ac:spMkLst>
        </pc:spChg>
        <pc:spChg chg="add mod">
          <ac:chgData name="Chan Zhi Wen, Ian" userId="10427a44-90a0-4c20-831c-e237817aaaf3" providerId="ADAL" clId="{15F77283-442C-4256-BBFD-F988EAF70D3F}" dt="2022-08-11T14:10:54.038" v="33289" actId="1035"/>
          <ac:spMkLst>
            <pc:docMk/>
            <pc:sldMk cId="1948980772" sldId="519"/>
            <ac:spMk id="16" creationId="{246C1A5A-D1F4-F85D-2493-B1A9A7E1B03F}"/>
          </ac:spMkLst>
        </pc:spChg>
        <pc:spChg chg="add mod">
          <ac:chgData name="Chan Zhi Wen, Ian" userId="10427a44-90a0-4c20-831c-e237817aaaf3" providerId="ADAL" clId="{15F77283-442C-4256-BBFD-F988EAF70D3F}" dt="2022-08-11T14:10:54.038" v="33289" actId="1035"/>
          <ac:spMkLst>
            <pc:docMk/>
            <pc:sldMk cId="1948980772" sldId="519"/>
            <ac:spMk id="20" creationId="{C2F08E85-E77D-DE09-4064-9A55D4B91E2D}"/>
          </ac:spMkLst>
        </pc:spChg>
        <pc:spChg chg="del">
          <ac:chgData name="Chan Zhi Wen, Ian" userId="10427a44-90a0-4c20-831c-e237817aaaf3" providerId="ADAL" clId="{15F77283-442C-4256-BBFD-F988EAF70D3F}" dt="2022-08-11T13:44:48.527" v="31894" actId="478"/>
          <ac:spMkLst>
            <pc:docMk/>
            <pc:sldMk cId="1948980772" sldId="519"/>
            <ac:spMk id="24" creationId="{C71A258B-43DD-715C-2ED7-67F18995DE7E}"/>
          </ac:spMkLst>
        </pc:spChg>
        <pc:spChg chg="add mod">
          <ac:chgData name="Chan Zhi Wen, Ian" userId="10427a44-90a0-4c20-831c-e237817aaaf3" providerId="ADAL" clId="{15F77283-442C-4256-BBFD-F988EAF70D3F}" dt="2022-08-11T14:10:54.038" v="33289" actId="1035"/>
          <ac:spMkLst>
            <pc:docMk/>
            <pc:sldMk cId="1948980772" sldId="519"/>
            <ac:spMk id="28" creationId="{E37DC699-88F8-AD3A-BB7A-4FD77904A4EC}"/>
          </ac:spMkLst>
        </pc:spChg>
        <pc:spChg chg="del">
          <ac:chgData name="Chan Zhi Wen, Ian" userId="10427a44-90a0-4c20-831c-e237817aaaf3" providerId="ADAL" clId="{15F77283-442C-4256-BBFD-F988EAF70D3F}" dt="2022-08-11T13:45:12.803" v="31913" actId="478"/>
          <ac:spMkLst>
            <pc:docMk/>
            <pc:sldMk cId="1948980772" sldId="519"/>
            <ac:spMk id="30" creationId="{0881FE11-FA91-96FE-FDFA-818B1556EF1D}"/>
          </ac:spMkLst>
        </pc:spChg>
        <pc:spChg chg="del">
          <ac:chgData name="Chan Zhi Wen, Ian" userId="10427a44-90a0-4c20-831c-e237817aaaf3" providerId="ADAL" clId="{15F77283-442C-4256-BBFD-F988EAF70D3F}" dt="2022-08-11T13:45:12.094" v="31912" actId="478"/>
          <ac:spMkLst>
            <pc:docMk/>
            <pc:sldMk cId="1948980772" sldId="519"/>
            <ac:spMk id="31" creationId="{87AA81F5-6375-1F5F-F856-382CE67E9C06}"/>
          </ac:spMkLst>
        </pc:spChg>
        <pc:spChg chg="mod">
          <ac:chgData name="Chan Zhi Wen, Ian" userId="10427a44-90a0-4c20-831c-e237817aaaf3" providerId="ADAL" clId="{15F77283-442C-4256-BBFD-F988EAF70D3F}" dt="2022-08-11T14:10:54.038" v="33289" actId="1035"/>
          <ac:spMkLst>
            <pc:docMk/>
            <pc:sldMk cId="1948980772" sldId="519"/>
            <ac:spMk id="33" creationId="{07B32CEF-1B12-DC12-E6B3-7F9EC8525BD0}"/>
          </ac:spMkLst>
        </pc:spChg>
        <pc:spChg chg="add mod">
          <ac:chgData name="Chan Zhi Wen, Ian" userId="10427a44-90a0-4c20-831c-e237817aaaf3" providerId="ADAL" clId="{15F77283-442C-4256-BBFD-F988EAF70D3F}" dt="2022-08-11T14:10:54.038" v="33289" actId="1035"/>
          <ac:spMkLst>
            <pc:docMk/>
            <pc:sldMk cId="1948980772" sldId="519"/>
            <ac:spMk id="38" creationId="{775DD45D-9AF1-3B7E-1C87-73AD027F918B}"/>
          </ac:spMkLst>
        </pc:spChg>
        <pc:spChg chg="add mod">
          <ac:chgData name="Chan Zhi Wen, Ian" userId="10427a44-90a0-4c20-831c-e237817aaaf3" providerId="ADAL" clId="{15F77283-442C-4256-BBFD-F988EAF70D3F}" dt="2022-08-11T14:11:52.242" v="33317" actId="1035"/>
          <ac:spMkLst>
            <pc:docMk/>
            <pc:sldMk cId="1948980772" sldId="519"/>
            <ac:spMk id="48" creationId="{31D769CE-AAEB-9DE2-4F23-3B100E3A5CA8}"/>
          </ac:spMkLst>
        </pc:spChg>
        <pc:picChg chg="add mod">
          <ac:chgData name="Chan Zhi Wen, Ian" userId="10427a44-90a0-4c20-831c-e237817aaaf3" providerId="ADAL" clId="{15F77283-442C-4256-BBFD-F988EAF70D3F}" dt="2022-08-11T14:10:31.992" v="33271" actId="1038"/>
          <ac:picMkLst>
            <pc:docMk/>
            <pc:sldMk cId="1948980772" sldId="519"/>
            <ac:picMk id="4" creationId="{A27D2C0C-07A8-6C47-56BA-87D019D6EE3D}"/>
          </ac:picMkLst>
        </pc:picChg>
        <pc:picChg chg="del">
          <ac:chgData name="Chan Zhi Wen, Ian" userId="10427a44-90a0-4c20-831c-e237817aaaf3" providerId="ADAL" clId="{15F77283-442C-4256-BBFD-F988EAF70D3F}" dt="2022-08-11T13:44:48.527" v="31894" actId="478"/>
          <ac:picMkLst>
            <pc:docMk/>
            <pc:sldMk cId="1948980772" sldId="519"/>
            <ac:picMk id="5" creationId="{3D911848-EE78-2471-2BAD-6A4DD0A09365}"/>
          </ac:picMkLst>
        </pc:picChg>
        <pc:picChg chg="del">
          <ac:chgData name="Chan Zhi Wen, Ian" userId="10427a44-90a0-4c20-831c-e237817aaaf3" providerId="ADAL" clId="{15F77283-442C-4256-BBFD-F988EAF70D3F}" dt="2022-08-11T13:45:10.174" v="31911" actId="478"/>
          <ac:picMkLst>
            <pc:docMk/>
            <pc:sldMk cId="1948980772" sldId="519"/>
            <ac:picMk id="18" creationId="{5AA57F6E-93F5-1678-ACFF-50B599E7AFE1}"/>
          </ac:picMkLst>
        </pc:picChg>
        <pc:picChg chg="del">
          <ac:chgData name="Chan Zhi Wen, Ian" userId="10427a44-90a0-4c20-831c-e237817aaaf3" providerId="ADAL" clId="{15F77283-442C-4256-BBFD-F988EAF70D3F}" dt="2022-08-11T13:45:10.174" v="31911" actId="478"/>
          <ac:picMkLst>
            <pc:docMk/>
            <pc:sldMk cId="1948980772" sldId="519"/>
            <ac:picMk id="21" creationId="{18570087-93DE-4300-3925-59E0CB148405}"/>
          </ac:picMkLst>
        </pc:picChg>
        <pc:picChg chg="del">
          <ac:chgData name="Chan Zhi Wen, Ian" userId="10427a44-90a0-4c20-831c-e237817aaaf3" providerId="ADAL" clId="{15F77283-442C-4256-BBFD-F988EAF70D3F}" dt="2022-08-11T13:44:48.527" v="31894" actId="478"/>
          <ac:picMkLst>
            <pc:docMk/>
            <pc:sldMk cId="1948980772" sldId="519"/>
            <ac:picMk id="23" creationId="{4040A3F6-38B1-AC1A-0E2A-976BF1C610D1}"/>
          </ac:picMkLst>
        </pc:picChg>
        <pc:picChg chg="add mod">
          <ac:chgData name="Chan Zhi Wen, Ian" userId="10427a44-90a0-4c20-831c-e237817aaaf3" providerId="ADAL" clId="{15F77283-442C-4256-BBFD-F988EAF70D3F}" dt="2022-08-11T14:10:54.038" v="33289" actId="1035"/>
          <ac:picMkLst>
            <pc:docMk/>
            <pc:sldMk cId="1948980772" sldId="519"/>
            <ac:picMk id="27" creationId="{F9808C64-01C1-7962-781B-6AD76BBA98A1}"/>
          </ac:picMkLst>
        </pc:picChg>
        <pc:picChg chg="add del mod">
          <ac:chgData name="Chan Zhi Wen, Ian" userId="10427a44-90a0-4c20-831c-e237817aaaf3" providerId="ADAL" clId="{15F77283-442C-4256-BBFD-F988EAF70D3F}" dt="2022-08-11T14:06:52.493" v="33066" actId="478"/>
          <ac:picMkLst>
            <pc:docMk/>
            <pc:sldMk cId="1948980772" sldId="519"/>
            <ac:picMk id="41" creationId="{3E7A3A61-327C-1ED0-60B6-B4A83C9990D6}"/>
          </ac:picMkLst>
        </pc:picChg>
        <pc:picChg chg="add mod">
          <ac:chgData name="Chan Zhi Wen, Ian" userId="10427a44-90a0-4c20-831c-e237817aaaf3" providerId="ADAL" clId="{15F77283-442C-4256-BBFD-F988EAF70D3F}" dt="2022-08-11T14:10:49.140" v="33273" actId="1076"/>
          <ac:picMkLst>
            <pc:docMk/>
            <pc:sldMk cId="1948980772" sldId="519"/>
            <ac:picMk id="43" creationId="{AB5EB7B8-BB66-9E81-002B-E24346983166}"/>
          </ac:picMkLst>
        </pc:picChg>
        <pc:picChg chg="add del">
          <ac:chgData name="Chan Zhi Wen, Ian" userId="10427a44-90a0-4c20-831c-e237817aaaf3" providerId="ADAL" clId="{15F77283-442C-4256-BBFD-F988EAF70D3F}" dt="2022-08-11T14:07:40.065" v="33120" actId="478"/>
          <ac:picMkLst>
            <pc:docMk/>
            <pc:sldMk cId="1948980772" sldId="519"/>
            <ac:picMk id="45" creationId="{3863BC55-54CC-D8B8-9069-AEDC033E7CC2}"/>
          </ac:picMkLst>
        </pc:picChg>
        <pc:picChg chg="add mod">
          <ac:chgData name="Chan Zhi Wen, Ian" userId="10427a44-90a0-4c20-831c-e237817aaaf3" providerId="ADAL" clId="{15F77283-442C-4256-BBFD-F988EAF70D3F}" dt="2022-08-11T14:10:31.992" v="33271" actId="1038"/>
          <ac:picMkLst>
            <pc:docMk/>
            <pc:sldMk cId="1948980772" sldId="519"/>
            <ac:picMk id="47" creationId="{BFE219C1-A305-E93E-CE0A-2819D6A47780}"/>
          </ac:picMkLst>
        </pc:picChg>
        <pc:cxnChg chg="del">
          <ac:chgData name="Chan Zhi Wen, Ian" userId="10427a44-90a0-4c20-831c-e237817aaaf3" providerId="ADAL" clId="{15F77283-442C-4256-BBFD-F988EAF70D3F}" dt="2022-08-11T13:44:48.527" v="31894" actId="478"/>
          <ac:cxnSpMkLst>
            <pc:docMk/>
            <pc:sldMk cId="1948980772" sldId="519"/>
            <ac:cxnSpMk id="8" creationId="{E9645C0D-AB29-8633-8EFE-65739D0A0316}"/>
          </ac:cxnSpMkLst>
        </pc:cxnChg>
        <pc:cxnChg chg="del">
          <ac:chgData name="Chan Zhi Wen, Ian" userId="10427a44-90a0-4c20-831c-e237817aaaf3" providerId="ADAL" clId="{15F77283-442C-4256-BBFD-F988EAF70D3F}" dt="2022-08-11T13:44:48.527" v="31894" actId="478"/>
          <ac:cxnSpMkLst>
            <pc:docMk/>
            <pc:sldMk cId="1948980772" sldId="519"/>
            <ac:cxnSpMk id="12" creationId="{0DC72ABE-23B1-41DE-0910-418A7274A703}"/>
          </ac:cxnSpMkLst>
        </pc:cxnChg>
        <pc:cxnChg chg="del">
          <ac:chgData name="Chan Zhi Wen, Ian" userId="10427a44-90a0-4c20-831c-e237817aaaf3" providerId="ADAL" clId="{15F77283-442C-4256-BBFD-F988EAF70D3F}" dt="2022-08-11T13:44:48.527" v="31894" actId="478"/>
          <ac:cxnSpMkLst>
            <pc:docMk/>
            <pc:sldMk cId="1948980772" sldId="519"/>
            <ac:cxnSpMk id="13" creationId="{8DCF91F2-5424-C8CB-3B24-7B61BED0FA44}"/>
          </ac:cxnSpMkLst>
        </pc:cxnChg>
        <pc:cxnChg chg="add mod">
          <ac:chgData name="Chan Zhi Wen, Ian" userId="10427a44-90a0-4c20-831c-e237817aaaf3" providerId="ADAL" clId="{15F77283-442C-4256-BBFD-F988EAF70D3F}" dt="2022-08-11T14:10:54.038" v="33289" actId="1035"/>
          <ac:cxnSpMkLst>
            <pc:docMk/>
            <pc:sldMk cId="1948980772" sldId="519"/>
            <ac:cxnSpMk id="14" creationId="{3BB7E1FD-7351-B04D-1A70-426B7A04EA54}"/>
          </ac:cxnSpMkLst>
        </pc:cxnChg>
        <pc:cxnChg chg="add mod">
          <ac:chgData name="Chan Zhi Wen, Ian" userId="10427a44-90a0-4c20-831c-e237817aaaf3" providerId="ADAL" clId="{15F77283-442C-4256-BBFD-F988EAF70D3F}" dt="2022-08-11T14:10:54.038" v="33289" actId="1035"/>
          <ac:cxnSpMkLst>
            <pc:docMk/>
            <pc:sldMk cId="1948980772" sldId="519"/>
            <ac:cxnSpMk id="17" creationId="{6A070FF1-5E15-FADD-7F8D-B6D6E0A84092}"/>
          </ac:cxnSpMkLst>
        </pc:cxnChg>
        <pc:cxnChg chg="del">
          <ac:chgData name="Chan Zhi Wen, Ian" userId="10427a44-90a0-4c20-831c-e237817aaaf3" providerId="ADAL" clId="{15F77283-442C-4256-BBFD-F988EAF70D3F}" dt="2022-08-11T13:44:48.527" v="31894" actId="478"/>
          <ac:cxnSpMkLst>
            <pc:docMk/>
            <pc:sldMk cId="1948980772" sldId="519"/>
            <ac:cxnSpMk id="25" creationId="{F0649494-2FA8-2401-2077-F6C568E2EFF9}"/>
          </ac:cxnSpMkLst>
        </pc:cxnChg>
        <pc:cxnChg chg="add mod">
          <ac:chgData name="Chan Zhi Wen, Ian" userId="10427a44-90a0-4c20-831c-e237817aaaf3" providerId="ADAL" clId="{15F77283-442C-4256-BBFD-F988EAF70D3F}" dt="2022-08-11T14:10:54.038" v="33289" actId="1035"/>
          <ac:cxnSpMkLst>
            <pc:docMk/>
            <pc:sldMk cId="1948980772" sldId="519"/>
            <ac:cxnSpMk id="29" creationId="{8DCE2594-7FB2-65CC-386C-884A60E0320A}"/>
          </ac:cxnSpMkLst>
        </pc:cxnChg>
        <pc:cxnChg chg="mod">
          <ac:chgData name="Chan Zhi Wen, Ian" userId="10427a44-90a0-4c20-831c-e237817aaaf3" providerId="ADAL" clId="{15F77283-442C-4256-BBFD-F988EAF70D3F}" dt="2022-08-11T14:10:54.038" v="33289" actId="1035"/>
          <ac:cxnSpMkLst>
            <pc:docMk/>
            <pc:sldMk cId="1948980772" sldId="519"/>
            <ac:cxnSpMk id="34" creationId="{EF3A04A0-B7F5-DB7E-9A4D-F9AB415BAB78}"/>
          </ac:cxnSpMkLst>
        </pc:cxnChg>
        <pc:cxnChg chg="add mod">
          <ac:chgData name="Chan Zhi Wen, Ian" userId="10427a44-90a0-4c20-831c-e237817aaaf3" providerId="ADAL" clId="{15F77283-442C-4256-BBFD-F988EAF70D3F}" dt="2022-08-11T14:10:54.038" v="33289" actId="1035"/>
          <ac:cxnSpMkLst>
            <pc:docMk/>
            <pc:sldMk cId="1948980772" sldId="519"/>
            <ac:cxnSpMk id="35" creationId="{A01C850C-B3D1-7006-CE6F-961C9EDEAE3B}"/>
          </ac:cxnSpMkLst>
        </pc:cxnChg>
      </pc:sldChg>
      <pc:sldChg chg="addSp delSp modSp add mod">
        <pc:chgData name="Chan Zhi Wen, Ian" userId="10427a44-90a0-4c20-831c-e237817aaaf3" providerId="ADAL" clId="{15F77283-442C-4256-BBFD-F988EAF70D3F}" dt="2022-08-11T14:27:37.073" v="34170" actId="20577"/>
        <pc:sldMkLst>
          <pc:docMk/>
          <pc:sldMk cId="3942154314" sldId="520"/>
        </pc:sldMkLst>
        <pc:spChg chg="mod">
          <ac:chgData name="Chan Zhi Wen, Ian" userId="10427a44-90a0-4c20-831c-e237817aaaf3" providerId="ADAL" clId="{15F77283-442C-4256-BBFD-F988EAF70D3F}" dt="2022-08-11T14:12:32.005" v="33354" actId="20577"/>
          <ac:spMkLst>
            <pc:docMk/>
            <pc:sldMk cId="3942154314" sldId="520"/>
            <ac:spMk id="2" creationId="{FCF73F3D-7CBD-46D3-AD51-D6E4EA1B7A38}"/>
          </ac:spMkLst>
        </pc:spChg>
        <pc:spChg chg="mod">
          <ac:chgData name="Chan Zhi Wen, Ian" userId="10427a44-90a0-4c20-831c-e237817aaaf3" providerId="ADAL" clId="{15F77283-442C-4256-BBFD-F988EAF70D3F}" dt="2022-08-11T14:27:37.073" v="34170" actId="20577"/>
          <ac:spMkLst>
            <pc:docMk/>
            <pc:sldMk cId="3942154314" sldId="520"/>
            <ac:spMk id="3" creationId="{E6CD1D97-2687-4B15-BF3D-D09058FCEB2F}"/>
          </ac:spMkLst>
        </pc:spChg>
        <pc:spChg chg="add mod">
          <ac:chgData name="Chan Zhi Wen, Ian" userId="10427a44-90a0-4c20-831c-e237817aaaf3" providerId="ADAL" clId="{15F77283-442C-4256-BBFD-F988EAF70D3F}" dt="2022-08-11T14:25:58.881" v="34020" actId="1035"/>
          <ac:spMkLst>
            <pc:docMk/>
            <pc:sldMk cId="3942154314" sldId="520"/>
            <ac:spMk id="9" creationId="{410D927B-6AD3-CBA4-1B1A-E5B196147B3B}"/>
          </ac:spMkLst>
        </pc:spChg>
        <pc:spChg chg="add del mod">
          <ac:chgData name="Chan Zhi Wen, Ian" userId="10427a44-90a0-4c20-831c-e237817aaaf3" providerId="ADAL" clId="{15F77283-442C-4256-BBFD-F988EAF70D3F}" dt="2022-08-11T14:26:26.709" v="34059"/>
          <ac:spMkLst>
            <pc:docMk/>
            <pc:sldMk cId="3942154314" sldId="520"/>
            <ac:spMk id="10" creationId="{2B317967-371D-95F2-CF0B-38EC6A9242A7}"/>
          </ac:spMkLst>
        </pc:spChg>
        <pc:spChg chg="add mod">
          <ac:chgData name="Chan Zhi Wen, Ian" userId="10427a44-90a0-4c20-831c-e237817aaaf3" providerId="ADAL" clId="{15F77283-442C-4256-BBFD-F988EAF70D3F}" dt="2022-08-11T14:27:14.008" v="34168" actId="1037"/>
          <ac:spMkLst>
            <pc:docMk/>
            <pc:sldMk cId="3942154314" sldId="520"/>
            <ac:spMk id="12" creationId="{BBBD16F1-2574-AFC5-43FD-342204CB3998}"/>
          </ac:spMkLst>
        </pc:spChg>
        <pc:spChg chg="add mod">
          <ac:chgData name="Chan Zhi Wen, Ian" userId="10427a44-90a0-4c20-831c-e237817aaaf3" providerId="ADAL" clId="{15F77283-442C-4256-BBFD-F988EAF70D3F}" dt="2022-08-11T14:27:05.399" v="34159" actId="1038"/>
          <ac:spMkLst>
            <pc:docMk/>
            <pc:sldMk cId="3942154314" sldId="520"/>
            <ac:spMk id="15" creationId="{7EDA446C-B930-403F-C036-A1E7C5FD4BFF}"/>
          </ac:spMkLst>
        </pc:spChg>
        <pc:spChg chg="mod">
          <ac:chgData name="Chan Zhi Wen, Ian" userId="10427a44-90a0-4c20-831c-e237817aaaf3" providerId="ADAL" clId="{15F77283-442C-4256-BBFD-F988EAF70D3F}" dt="2022-08-11T14:26:24.834" v="34057" actId="20577"/>
          <ac:spMkLst>
            <pc:docMk/>
            <pc:sldMk cId="3942154314" sldId="520"/>
            <ac:spMk id="16" creationId="{246C1A5A-D1F4-F85D-2493-B1A9A7E1B03F}"/>
          </ac:spMkLst>
        </pc:spChg>
        <pc:spChg chg="del">
          <ac:chgData name="Chan Zhi Wen, Ian" userId="10427a44-90a0-4c20-831c-e237817aaaf3" providerId="ADAL" clId="{15F77283-442C-4256-BBFD-F988EAF70D3F}" dt="2022-08-11T14:24:17.003" v="33939" actId="478"/>
          <ac:spMkLst>
            <pc:docMk/>
            <pc:sldMk cId="3942154314" sldId="520"/>
            <ac:spMk id="20" creationId="{C2F08E85-E77D-DE09-4064-9A55D4B91E2D}"/>
          </ac:spMkLst>
        </pc:spChg>
        <pc:spChg chg="del">
          <ac:chgData name="Chan Zhi Wen, Ian" userId="10427a44-90a0-4c20-831c-e237817aaaf3" providerId="ADAL" clId="{15F77283-442C-4256-BBFD-F988EAF70D3F}" dt="2022-08-11T14:24:17.003" v="33939" actId="478"/>
          <ac:spMkLst>
            <pc:docMk/>
            <pc:sldMk cId="3942154314" sldId="520"/>
            <ac:spMk id="28" creationId="{E37DC699-88F8-AD3A-BB7A-4FD77904A4EC}"/>
          </ac:spMkLst>
        </pc:spChg>
        <pc:spChg chg="del">
          <ac:chgData name="Chan Zhi Wen, Ian" userId="10427a44-90a0-4c20-831c-e237817aaaf3" providerId="ADAL" clId="{15F77283-442C-4256-BBFD-F988EAF70D3F}" dt="2022-08-11T14:24:17.003" v="33939" actId="478"/>
          <ac:spMkLst>
            <pc:docMk/>
            <pc:sldMk cId="3942154314" sldId="520"/>
            <ac:spMk id="33" creationId="{07B32CEF-1B12-DC12-E6B3-7F9EC8525BD0}"/>
          </ac:spMkLst>
        </pc:spChg>
        <pc:spChg chg="del">
          <ac:chgData name="Chan Zhi Wen, Ian" userId="10427a44-90a0-4c20-831c-e237817aaaf3" providerId="ADAL" clId="{15F77283-442C-4256-BBFD-F988EAF70D3F}" dt="2022-08-11T14:24:17.003" v="33939" actId="478"/>
          <ac:spMkLst>
            <pc:docMk/>
            <pc:sldMk cId="3942154314" sldId="520"/>
            <ac:spMk id="38" creationId="{775DD45D-9AF1-3B7E-1C87-73AD027F918B}"/>
          </ac:spMkLst>
        </pc:spChg>
        <pc:spChg chg="del">
          <ac:chgData name="Chan Zhi Wen, Ian" userId="10427a44-90a0-4c20-831c-e237817aaaf3" providerId="ADAL" clId="{15F77283-442C-4256-BBFD-F988EAF70D3F}" dt="2022-08-11T14:12:57.180" v="33356" actId="478"/>
          <ac:spMkLst>
            <pc:docMk/>
            <pc:sldMk cId="3942154314" sldId="520"/>
            <ac:spMk id="48" creationId="{31D769CE-AAEB-9DE2-4F23-3B100E3A5CA8}"/>
          </ac:spMkLst>
        </pc:spChg>
        <pc:picChg chg="del">
          <ac:chgData name="Chan Zhi Wen, Ian" userId="10427a44-90a0-4c20-831c-e237817aaaf3" providerId="ADAL" clId="{15F77283-442C-4256-BBFD-F988EAF70D3F}" dt="2022-08-11T14:12:57.180" v="33356" actId="478"/>
          <ac:picMkLst>
            <pc:docMk/>
            <pc:sldMk cId="3942154314" sldId="520"/>
            <ac:picMk id="4" creationId="{A27D2C0C-07A8-6C47-56BA-87D019D6EE3D}"/>
          </ac:picMkLst>
        </pc:picChg>
        <pc:picChg chg="add mod">
          <ac:chgData name="Chan Zhi Wen, Ian" userId="10427a44-90a0-4c20-831c-e237817aaaf3" providerId="ADAL" clId="{15F77283-442C-4256-BBFD-F988EAF70D3F}" dt="2022-08-11T14:22:30.431" v="33721" actId="14100"/>
          <ac:picMkLst>
            <pc:docMk/>
            <pc:sldMk cId="3942154314" sldId="520"/>
            <ac:picMk id="5" creationId="{57C22299-6B77-F496-8BF9-34EA13D620C7}"/>
          </ac:picMkLst>
        </pc:picChg>
        <pc:picChg chg="add mod">
          <ac:chgData name="Chan Zhi Wen, Ian" userId="10427a44-90a0-4c20-831c-e237817aaaf3" providerId="ADAL" clId="{15F77283-442C-4256-BBFD-F988EAF70D3F}" dt="2022-08-11T14:25:26.335" v="33975" actId="1076"/>
          <ac:picMkLst>
            <pc:docMk/>
            <pc:sldMk cId="3942154314" sldId="520"/>
            <ac:picMk id="7" creationId="{1E30CD06-3E35-4A45-DB86-048F00D9A38F}"/>
          </ac:picMkLst>
        </pc:picChg>
        <pc:picChg chg="del">
          <ac:chgData name="Chan Zhi Wen, Ian" userId="10427a44-90a0-4c20-831c-e237817aaaf3" providerId="ADAL" clId="{15F77283-442C-4256-BBFD-F988EAF70D3F}" dt="2022-08-11T14:24:14.694" v="33938" actId="478"/>
          <ac:picMkLst>
            <pc:docMk/>
            <pc:sldMk cId="3942154314" sldId="520"/>
            <ac:picMk id="27" creationId="{F9808C64-01C1-7962-781B-6AD76BBA98A1}"/>
          </ac:picMkLst>
        </pc:picChg>
        <pc:picChg chg="del">
          <ac:chgData name="Chan Zhi Wen, Ian" userId="10427a44-90a0-4c20-831c-e237817aaaf3" providerId="ADAL" clId="{15F77283-442C-4256-BBFD-F988EAF70D3F}" dt="2022-08-11T14:24:22.368" v="33941" actId="478"/>
          <ac:picMkLst>
            <pc:docMk/>
            <pc:sldMk cId="3942154314" sldId="520"/>
            <ac:picMk id="43" creationId="{AB5EB7B8-BB66-9E81-002B-E24346983166}"/>
          </ac:picMkLst>
        </pc:picChg>
        <pc:picChg chg="del">
          <ac:chgData name="Chan Zhi Wen, Ian" userId="10427a44-90a0-4c20-831c-e237817aaaf3" providerId="ADAL" clId="{15F77283-442C-4256-BBFD-F988EAF70D3F}" dt="2022-08-11T14:12:57.180" v="33356" actId="478"/>
          <ac:picMkLst>
            <pc:docMk/>
            <pc:sldMk cId="3942154314" sldId="520"/>
            <ac:picMk id="47" creationId="{BFE219C1-A305-E93E-CE0A-2819D6A47780}"/>
          </ac:picMkLst>
        </pc:picChg>
        <pc:cxnChg chg="add mod">
          <ac:chgData name="Chan Zhi Wen, Ian" userId="10427a44-90a0-4c20-831c-e237817aaaf3" providerId="ADAL" clId="{15F77283-442C-4256-BBFD-F988EAF70D3F}" dt="2022-08-11T14:25:56.337" v="34015" actId="1076"/>
          <ac:cxnSpMkLst>
            <pc:docMk/>
            <pc:sldMk cId="3942154314" sldId="520"/>
            <ac:cxnSpMk id="8" creationId="{0E5086B0-6743-BE43-3A4B-E3808B2E2448}"/>
          </ac:cxnSpMkLst>
        </pc:cxnChg>
        <pc:cxnChg chg="add mod">
          <ac:chgData name="Chan Zhi Wen, Ian" userId="10427a44-90a0-4c20-831c-e237817aaaf3" providerId="ADAL" clId="{15F77283-442C-4256-BBFD-F988EAF70D3F}" dt="2022-08-11T14:26:29.875" v="34061" actId="1076"/>
          <ac:cxnSpMkLst>
            <pc:docMk/>
            <pc:sldMk cId="3942154314" sldId="520"/>
            <ac:cxnSpMk id="11" creationId="{4E484CE9-D5B1-534F-480B-23E418161E34}"/>
          </ac:cxnSpMkLst>
        </pc:cxnChg>
        <pc:cxnChg chg="add mod">
          <ac:chgData name="Chan Zhi Wen, Ian" userId="10427a44-90a0-4c20-831c-e237817aaaf3" providerId="ADAL" clId="{15F77283-442C-4256-BBFD-F988EAF70D3F}" dt="2022-08-11T14:26:58.554" v="34144" actId="14100"/>
          <ac:cxnSpMkLst>
            <pc:docMk/>
            <pc:sldMk cId="3942154314" sldId="520"/>
            <ac:cxnSpMk id="13" creationId="{F0C8B074-6BB2-8F28-3F0F-AE40735AB9C3}"/>
          </ac:cxnSpMkLst>
        </pc:cxnChg>
        <pc:cxnChg chg="mod">
          <ac:chgData name="Chan Zhi Wen, Ian" userId="10427a44-90a0-4c20-831c-e237817aaaf3" providerId="ADAL" clId="{15F77283-442C-4256-BBFD-F988EAF70D3F}" dt="2022-08-11T14:26:08.080" v="34021" actId="1076"/>
          <ac:cxnSpMkLst>
            <pc:docMk/>
            <pc:sldMk cId="3942154314" sldId="520"/>
            <ac:cxnSpMk id="14" creationId="{3BB7E1FD-7351-B04D-1A70-426B7A04EA54}"/>
          </ac:cxnSpMkLst>
        </pc:cxnChg>
        <pc:cxnChg chg="del">
          <ac:chgData name="Chan Zhi Wen, Ian" userId="10427a44-90a0-4c20-831c-e237817aaaf3" providerId="ADAL" clId="{15F77283-442C-4256-BBFD-F988EAF70D3F}" dt="2022-08-11T14:24:17.003" v="33939" actId="478"/>
          <ac:cxnSpMkLst>
            <pc:docMk/>
            <pc:sldMk cId="3942154314" sldId="520"/>
            <ac:cxnSpMk id="17" creationId="{6A070FF1-5E15-FADD-7F8D-B6D6E0A84092}"/>
          </ac:cxnSpMkLst>
        </pc:cxnChg>
        <pc:cxnChg chg="del">
          <ac:chgData name="Chan Zhi Wen, Ian" userId="10427a44-90a0-4c20-831c-e237817aaaf3" providerId="ADAL" clId="{15F77283-442C-4256-BBFD-F988EAF70D3F}" dt="2022-08-11T14:24:17.003" v="33939" actId="478"/>
          <ac:cxnSpMkLst>
            <pc:docMk/>
            <pc:sldMk cId="3942154314" sldId="520"/>
            <ac:cxnSpMk id="29" creationId="{8DCE2594-7FB2-65CC-386C-884A60E0320A}"/>
          </ac:cxnSpMkLst>
        </pc:cxnChg>
        <pc:cxnChg chg="del">
          <ac:chgData name="Chan Zhi Wen, Ian" userId="10427a44-90a0-4c20-831c-e237817aaaf3" providerId="ADAL" clId="{15F77283-442C-4256-BBFD-F988EAF70D3F}" dt="2022-08-11T14:24:17.003" v="33939" actId="478"/>
          <ac:cxnSpMkLst>
            <pc:docMk/>
            <pc:sldMk cId="3942154314" sldId="520"/>
            <ac:cxnSpMk id="34" creationId="{EF3A04A0-B7F5-DB7E-9A4D-F9AB415BAB78}"/>
          </ac:cxnSpMkLst>
        </pc:cxnChg>
        <pc:cxnChg chg="del">
          <ac:chgData name="Chan Zhi Wen, Ian" userId="10427a44-90a0-4c20-831c-e237817aaaf3" providerId="ADAL" clId="{15F77283-442C-4256-BBFD-F988EAF70D3F}" dt="2022-08-11T14:24:17.003" v="33939" actId="478"/>
          <ac:cxnSpMkLst>
            <pc:docMk/>
            <pc:sldMk cId="3942154314" sldId="520"/>
            <ac:cxnSpMk id="35" creationId="{A01C850C-B3D1-7006-CE6F-961C9EDEAE3B}"/>
          </ac:cxnSpMkLst>
        </pc:cxnChg>
      </pc:sldChg>
      <pc:sldChg chg="add">
        <pc:chgData name="Chan Zhi Wen, Ian" userId="10427a44-90a0-4c20-831c-e237817aaaf3" providerId="ADAL" clId="{15F77283-442C-4256-BBFD-F988EAF70D3F}" dt="2022-08-11T15:14:08.253" v="35316"/>
        <pc:sldMkLst>
          <pc:docMk/>
          <pc:sldMk cId="2792872508" sldId="521"/>
        </pc:sldMkLst>
      </pc:sldChg>
      <pc:sldChg chg="addSp modSp add mod modNotes">
        <pc:chgData name="Chan Zhi Wen, Ian" userId="10427a44-90a0-4c20-831c-e237817aaaf3" providerId="ADAL" clId="{15F77283-442C-4256-BBFD-F988EAF70D3F}" dt="2022-08-11T15:21:42.914" v="35322" actId="20577"/>
        <pc:sldMkLst>
          <pc:docMk/>
          <pc:sldMk cId="2826198356" sldId="522"/>
        </pc:sldMkLst>
        <pc:picChg chg="add mod replST">
          <ac:chgData name="Chan Zhi Wen, Ian" userId="10427a44-90a0-4c20-831c-e237817aaaf3" providerId="ADAL" clId="{15F77283-442C-4256-BBFD-F988EAF70D3F}" dt="2022-08-11T15:21:42.824" v="35320"/>
          <ac:picMkLst>
            <pc:docMk/>
            <pc:sldMk cId="2826198356" sldId="522"/>
            <ac:picMk id="3" creationId="{12B68A0E-B2AC-A717-902D-133079D2DF17}"/>
          </ac:picMkLst>
        </pc:picChg>
      </pc:sldChg>
      <pc:sldChg chg="addSp modSp add mod modNotes">
        <pc:chgData name="Chan Zhi Wen, Ian" userId="10427a44-90a0-4c20-831c-e237817aaaf3" providerId="ADAL" clId="{15F77283-442C-4256-BBFD-F988EAF70D3F}" dt="2022-08-11T15:21:43.142" v="35328" actId="20577"/>
        <pc:sldMkLst>
          <pc:docMk/>
          <pc:sldMk cId="2197114492" sldId="523"/>
        </pc:sldMkLst>
        <pc:picChg chg="add mod replST">
          <ac:chgData name="Chan Zhi Wen, Ian" userId="10427a44-90a0-4c20-831c-e237817aaaf3" providerId="ADAL" clId="{15F77283-442C-4256-BBFD-F988EAF70D3F}" dt="2022-08-11T15:21:43.096" v="35326"/>
          <ac:picMkLst>
            <pc:docMk/>
            <pc:sldMk cId="2197114492" sldId="523"/>
            <ac:picMk id="3" creationId="{EBB032CC-8A83-5FED-7F85-9FE4B1D853C4}"/>
          </ac:picMkLst>
        </pc:picChg>
      </pc:sldChg>
      <pc:sldChg chg="addSp modSp add mod modNotes">
        <pc:chgData name="Chan Zhi Wen, Ian" userId="10427a44-90a0-4c20-831c-e237817aaaf3" providerId="ADAL" clId="{15F77283-442C-4256-BBFD-F988EAF70D3F}" dt="2022-08-11T15:21:43.340" v="35334" actId="20577"/>
        <pc:sldMkLst>
          <pc:docMk/>
          <pc:sldMk cId="1028426568" sldId="524"/>
        </pc:sldMkLst>
        <pc:picChg chg="add mod replST">
          <ac:chgData name="Chan Zhi Wen, Ian" userId="10427a44-90a0-4c20-831c-e237817aaaf3" providerId="ADAL" clId="{15F77283-442C-4256-BBFD-F988EAF70D3F}" dt="2022-08-11T15:21:43.292" v="35332"/>
          <ac:picMkLst>
            <pc:docMk/>
            <pc:sldMk cId="1028426568" sldId="524"/>
            <ac:picMk id="3" creationId="{DC5F4B40-9F7F-B89D-3B8A-CFD6AE58365F}"/>
          </ac:picMkLst>
        </pc:picChg>
      </pc:sldChg>
      <pc:sldChg chg="addSp delSp modSp add mod">
        <pc:chgData name="Chan Zhi Wen, Ian" userId="10427a44-90a0-4c20-831c-e237817aaaf3" providerId="ADAL" clId="{15F77283-442C-4256-BBFD-F988EAF70D3F}" dt="2022-08-11T16:52:54.444" v="35883" actId="20577"/>
        <pc:sldMkLst>
          <pc:docMk/>
          <pc:sldMk cId="2332614551" sldId="525"/>
        </pc:sldMkLst>
        <pc:spChg chg="mod">
          <ac:chgData name="Chan Zhi Wen, Ian" userId="10427a44-90a0-4c20-831c-e237817aaaf3" providerId="ADAL" clId="{15F77283-442C-4256-BBFD-F988EAF70D3F}" dt="2022-08-11T16:42:26.809" v="35421" actId="20577"/>
          <ac:spMkLst>
            <pc:docMk/>
            <pc:sldMk cId="2332614551" sldId="525"/>
            <ac:spMk id="2" creationId="{FCF73F3D-7CBD-46D3-AD51-D6E4EA1B7A38}"/>
          </ac:spMkLst>
        </pc:spChg>
        <pc:spChg chg="mod">
          <ac:chgData name="Chan Zhi Wen, Ian" userId="10427a44-90a0-4c20-831c-e237817aaaf3" providerId="ADAL" clId="{15F77283-442C-4256-BBFD-F988EAF70D3F}" dt="2022-08-11T16:52:54.444" v="35883" actId="20577"/>
          <ac:spMkLst>
            <pc:docMk/>
            <pc:sldMk cId="2332614551" sldId="525"/>
            <ac:spMk id="3" creationId="{E6CD1D97-2687-4B15-BF3D-D09058FCEB2F}"/>
          </ac:spMkLst>
        </pc:spChg>
        <pc:spChg chg="del mod">
          <ac:chgData name="Chan Zhi Wen, Ian" userId="10427a44-90a0-4c20-831c-e237817aaaf3" providerId="ADAL" clId="{15F77283-442C-4256-BBFD-F988EAF70D3F}" dt="2022-08-11T16:50:25.948" v="35796" actId="478"/>
          <ac:spMkLst>
            <pc:docMk/>
            <pc:sldMk cId="2332614551" sldId="525"/>
            <ac:spMk id="6" creationId="{93E8022D-4073-93C2-ED09-4454A4E4AD91}"/>
          </ac:spMkLst>
        </pc:spChg>
        <pc:spChg chg="mod ord">
          <ac:chgData name="Chan Zhi Wen, Ian" userId="10427a44-90a0-4c20-831c-e237817aaaf3" providerId="ADAL" clId="{15F77283-442C-4256-BBFD-F988EAF70D3F}" dt="2022-08-11T16:51:37.168" v="35858" actId="1076"/>
          <ac:spMkLst>
            <pc:docMk/>
            <pc:sldMk cId="2332614551" sldId="525"/>
            <ac:spMk id="7" creationId="{04FBC67C-9D82-3353-0B28-BAA181612FB0}"/>
          </ac:spMkLst>
        </pc:spChg>
        <pc:spChg chg="add mod">
          <ac:chgData name="Chan Zhi Wen, Ian" userId="10427a44-90a0-4c20-831c-e237817aaaf3" providerId="ADAL" clId="{15F77283-442C-4256-BBFD-F988EAF70D3F}" dt="2022-08-11T16:50:59.850" v="35819" actId="14100"/>
          <ac:spMkLst>
            <pc:docMk/>
            <pc:sldMk cId="2332614551" sldId="525"/>
            <ac:spMk id="10" creationId="{DA924BC3-7608-9020-5CF0-C3514A6F463E}"/>
          </ac:spMkLst>
        </pc:spChg>
        <pc:spChg chg="del mod">
          <ac:chgData name="Chan Zhi Wen, Ian" userId="10427a44-90a0-4c20-831c-e237817aaaf3" providerId="ADAL" clId="{15F77283-442C-4256-BBFD-F988EAF70D3F}" dt="2022-08-11T16:43:42.419" v="35565" actId="478"/>
          <ac:spMkLst>
            <pc:docMk/>
            <pc:sldMk cId="2332614551" sldId="525"/>
            <ac:spMk id="11" creationId="{EC4C86C1-69B1-9A20-CC00-4E583B9720CA}"/>
          </ac:spMkLst>
        </pc:spChg>
        <pc:spChg chg="del">
          <ac:chgData name="Chan Zhi Wen, Ian" userId="10427a44-90a0-4c20-831c-e237817aaaf3" providerId="ADAL" clId="{15F77283-442C-4256-BBFD-F988EAF70D3F}" dt="2022-08-11T16:43:04.751" v="35492" actId="478"/>
          <ac:spMkLst>
            <pc:docMk/>
            <pc:sldMk cId="2332614551" sldId="525"/>
            <ac:spMk id="24" creationId="{C71A258B-43DD-715C-2ED7-67F18995DE7E}"/>
          </ac:spMkLst>
        </pc:spChg>
        <pc:spChg chg="del">
          <ac:chgData name="Chan Zhi Wen, Ian" userId="10427a44-90a0-4c20-831c-e237817aaaf3" providerId="ADAL" clId="{15F77283-442C-4256-BBFD-F988EAF70D3F}" dt="2022-08-11T16:43:04.751" v="35492" actId="478"/>
          <ac:spMkLst>
            <pc:docMk/>
            <pc:sldMk cId="2332614551" sldId="525"/>
            <ac:spMk id="30" creationId="{0881FE11-FA91-96FE-FDFA-818B1556EF1D}"/>
          </ac:spMkLst>
        </pc:spChg>
        <pc:spChg chg="del">
          <ac:chgData name="Chan Zhi Wen, Ian" userId="10427a44-90a0-4c20-831c-e237817aaaf3" providerId="ADAL" clId="{15F77283-442C-4256-BBFD-F988EAF70D3F}" dt="2022-08-11T16:43:04.751" v="35492" actId="478"/>
          <ac:spMkLst>
            <pc:docMk/>
            <pc:sldMk cId="2332614551" sldId="525"/>
            <ac:spMk id="31" creationId="{87AA81F5-6375-1F5F-F856-382CE67E9C06}"/>
          </ac:spMkLst>
        </pc:spChg>
        <pc:spChg chg="del">
          <ac:chgData name="Chan Zhi Wen, Ian" userId="10427a44-90a0-4c20-831c-e237817aaaf3" providerId="ADAL" clId="{15F77283-442C-4256-BBFD-F988EAF70D3F}" dt="2022-08-11T16:43:04.751" v="35492" actId="478"/>
          <ac:spMkLst>
            <pc:docMk/>
            <pc:sldMk cId="2332614551" sldId="525"/>
            <ac:spMk id="33" creationId="{07B32CEF-1B12-DC12-E6B3-7F9EC8525BD0}"/>
          </ac:spMkLst>
        </pc:spChg>
        <pc:picChg chg="mod">
          <ac:chgData name="Chan Zhi Wen, Ian" userId="10427a44-90a0-4c20-831c-e237817aaaf3" providerId="ADAL" clId="{15F77283-442C-4256-BBFD-F988EAF70D3F}" dt="2022-08-11T16:49:55.106" v="35792" actId="1076"/>
          <ac:picMkLst>
            <pc:docMk/>
            <pc:sldMk cId="2332614551" sldId="525"/>
            <ac:picMk id="5" creationId="{3D911848-EE78-2471-2BAD-6A4DD0A09365}"/>
          </ac:picMkLst>
        </pc:picChg>
        <pc:picChg chg="add mod">
          <ac:chgData name="Chan Zhi Wen, Ian" userId="10427a44-90a0-4c20-831c-e237817aaaf3" providerId="ADAL" clId="{15F77283-442C-4256-BBFD-F988EAF70D3F}" dt="2022-08-11T16:50:40.145" v="35799" actId="1076"/>
          <ac:picMkLst>
            <pc:docMk/>
            <pc:sldMk cId="2332614551" sldId="525"/>
            <ac:picMk id="9" creationId="{097884BC-9603-558B-AE9D-3D09755BC62F}"/>
          </ac:picMkLst>
        </pc:picChg>
        <pc:picChg chg="del">
          <ac:chgData name="Chan Zhi Wen, Ian" userId="10427a44-90a0-4c20-831c-e237817aaaf3" providerId="ADAL" clId="{15F77283-442C-4256-BBFD-F988EAF70D3F}" dt="2022-08-11T16:43:04.751" v="35492" actId="478"/>
          <ac:picMkLst>
            <pc:docMk/>
            <pc:sldMk cId="2332614551" sldId="525"/>
            <ac:picMk id="18" creationId="{5AA57F6E-93F5-1678-ACFF-50B599E7AFE1}"/>
          </ac:picMkLst>
        </pc:picChg>
        <pc:picChg chg="del">
          <ac:chgData name="Chan Zhi Wen, Ian" userId="10427a44-90a0-4c20-831c-e237817aaaf3" providerId="ADAL" clId="{15F77283-442C-4256-BBFD-F988EAF70D3F}" dt="2022-08-11T16:43:04.751" v="35492" actId="478"/>
          <ac:picMkLst>
            <pc:docMk/>
            <pc:sldMk cId="2332614551" sldId="525"/>
            <ac:picMk id="21" creationId="{18570087-93DE-4300-3925-59E0CB148405}"/>
          </ac:picMkLst>
        </pc:picChg>
        <pc:picChg chg="del">
          <ac:chgData name="Chan Zhi Wen, Ian" userId="10427a44-90a0-4c20-831c-e237817aaaf3" providerId="ADAL" clId="{15F77283-442C-4256-BBFD-F988EAF70D3F}" dt="2022-08-11T16:43:04.751" v="35492" actId="478"/>
          <ac:picMkLst>
            <pc:docMk/>
            <pc:sldMk cId="2332614551" sldId="525"/>
            <ac:picMk id="23" creationId="{4040A3F6-38B1-AC1A-0E2A-976BF1C610D1}"/>
          </ac:picMkLst>
        </pc:picChg>
        <pc:cxnChg chg="mod ord">
          <ac:chgData name="Chan Zhi Wen, Ian" userId="10427a44-90a0-4c20-831c-e237817aaaf3" providerId="ADAL" clId="{15F77283-442C-4256-BBFD-F988EAF70D3F}" dt="2022-08-11T16:51:45.100" v="35864" actId="14100"/>
          <ac:cxnSpMkLst>
            <pc:docMk/>
            <pc:sldMk cId="2332614551" sldId="525"/>
            <ac:cxnSpMk id="8" creationId="{E9645C0D-AB29-8633-8EFE-65739D0A0316}"/>
          </ac:cxnSpMkLst>
        </pc:cxnChg>
        <pc:cxnChg chg="del mod">
          <ac:chgData name="Chan Zhi Wen, Ian" userId="10427a44-90a0-4c20-831c-e237817aaaf3" providerId="ADAL" clId="{15F77283-442C-4256-BBFD-F988EAF70D3F}" dt="2022-08-11T16:43:42.419" v="35565" actId="478"/>
          <ac:cxnSpMkLst>
            <pc:docMk/>
            <pc:sldMk cId="2332614551" sldId="525"/>
            <ac:cxnSpMk id="12" creationId="{0DC72ABE-23B1-41DE-0910-418A7274A703}"/>
          </ac:cxnSpMkLst>
        </pc:cxnChg>
        <pc:cxnChg chg="del mod">
          <ac:chgData name="Chan Zhi Wen, Ian" userId="10427a44-90a0-4c20-831c-e237817aaaf3" providerId="ADAL" clId="{15F77283-442C-4256-BBFD-F988EAF70D3F}" dt="2022-08-11T16:50:25.948" v="35796" actId="478"/>
          <ac:cxnSpMkLst>
            <pc:docMk/>
            <pc:sldMk cId="2332614551" sldId="525"/>
            <ac:cxnSpMk id="13" creationId="{8DCF91F2-5424-C8CB-3B24-7B61BED0FA44}"/>
          </ac:cxnSpMkLst>
        </pc:cxnChg>
        <pc:cxnChg chg="del">
          <ac:chgData name="Chan Zhi Wen, Ian" userId="10427a44-90a0-4c20-831c-e237817aaaf3" providerId="ADAL" clId="{15F77283-442C-4256-BBFD-F988EAF70D3F}" dt="2022-08-11T16:43:04.751" v="35492" actId="478"/>
          <ac:cxnSpMkLst>
            <pc:docMk/>
            <pc:sldMk cId="2332614551" sldId="525"/>
            <ac:cxnSpMk id="25" creationId="{F0649494-2FA8-2401-2077-F6C568E2EFF9}"/>
          </ac:cxnSpMkLst>
        </pc:cxnChg>
        <pc:cxnChg chg="del">
          <ac:chgData name="Chan Zhi Wen, Ian" userId="10427a44-90a0-4c20-831c-e237817aaaf3" providerId="ADAL" clId="{15F77283-442C-4256-BBFD-F988EAF70D3F}" dt="2022-08-11T16:43:04.751" v="35492" actId="478"/>
          <ac:cxnSpMkLst>
            <pc:docMk/>
            <pc:sldMk cId="2332614551" sldId="525"/>
            <ac:cxnSpMk id="34" creationId="{EF3A04A0-B7F5-DB7E-9A4D-F9AB415BAB78}"/>
          </ac:cxnSpMkLst>
        </pc:cxnChg>
      </pc:sldChg>
      <pc:sldChg chg="addSp modSp add mod">
        <pc:chgData name="Chan Zhi Wen, Ian" userId="10427a44-90a0-4c20-831c-e237817aaaf3" providerId="ADAL" clId="{15F77283-442C-4256-BBFD-F988EAF70D3F}" dt="2022-08-11T18:36:44.369" v="39123" actId="20577"/>
        <pc:sldMkLst>
          <pc:docMk/>
          <pc:sldMk cId="2800251164" sldId="526"/>
        </pc:sldMkLst>
        <pc:spChg chg="mod">
          <ac:chgData name="Chan Zhi Wen, Ian" userId="10427a44-90a0-4c20-831c-e237817aaaf3" providerId="ADAL" clId="{15F77283-442C-4256-BBFD-F988EAF70D3F}" dt="2022-08-11T18:10:48.999" v="37592" actId="20577"/>
          <ac:spMkLst>
            <pc:docMk/>
            <pc:sldMk cId="2800251164" sldId="526"/>
            <ac:spMk id="2" creationId="{EBE2549B-3B55-DDD2-EA8D-C31346835CB1}"/>
          </ac:spMkLst>
        </pc:spChg>
        <pc:spChg chg="mod">
          <ac:chgData name="Chan Zhi Wen, Ian" userId="10427a44-90a0-4c20-831c-e237817aaaf3" providerId="ADAL" clId="{15F77283-442C-4256-BBFD-F988EAF70D3F}" dt="2022-08-11T18:36:44.369" v="39123" actId="20577"/>
          <ac:spMkLst>
            <pc:docMk/>
            <pc:sldMk cId="2800251164" sldId="526"/>
            <ac:spMk id="3" creationId="{3D643F25-56C6-43A0-883E-2BCF96ECB66D}"/>
          </ac:spMkLst>
        </pc:spChg>
        <pc:spChg chg="add mod">
          <ac:chgData name="Chan Zhi Wen, Ian" userId="10427a44-90a0-4c20-831c-e237817aaaf3" providerId="ADAL" clId="{15F77283-442C-4256-BBFD-F988EAF70D3F}" dt="2022-08-11T18:30:21.455" v="38893"/>
          <ac:spMkLst>
            <pc:docMk/>
            <pc:sldMk cId="2800251164" sldId="526"/>
            <ac:spMk id="4" creationId="{8BBEFAD3-EFA7-5713-1A2A-6794B0243B99}"/>
          </ac:spMkLst>
        </pc:spChg>
      </pc:sldChg>
      <pc:sldChg chg="addSp modSp add mod">
        <pc:chgData name="Chan Zhi Wen, Ian" userId="10427a44-90a0-4c20-831c-e237817aaaf3" providerId="ADAL" clId="{15F77283-442C-4256-BBFD-F988EAF70D3F}" dt="2022-08-11T18:30:21.990" v="38894"/>
        <pc:sldMkLst>
          <pc:docMk/>
          <pc:sldMk cId="951797749" sldId="527"/>
        </pc:sldMkLst>
        <pc:spChg chg="mod">
          <ac:chgData name="Chan Zhi Wen, Ian" userId="10427a44-90a0-4c20-831c-e237817aaaf3" providerId="ADAL" clId="{15F77283-442C-4256-BBFD-F988EAF70D3F}" dt="2022-08-11T18:11:09.693" v="37607" actId="20577"/>
          <ac:spMkLst>
            <pc:docMk/>
            <pc:sldMk cId="951797749" sldId="527"/>
            <ac:spMk id="2" creationId="{EBE2549B-3B55-DDD2-EA8D-C31346835CB1}"/>
          </ac:spMkLst>
        </pc:spChg>
        <pc:spChg chg="mod">
          <ac:chgData name="Chan Zhi Wen, Ian" userId="10427a44-90a0-4c20-831c-e237817aaaf3" providerId="ADAL" clId="{15F77283-442C-4256-BBFD-F988EAF70D3F}" dt="2022-08-11T18:08:37.559" v="37503" actId="20577"/>
          <ac:spMkLst>
            <pc:docMk/>
            <pc:sldMk cId="951797749" sldId="527"/>
            <ac:spMk id="3" creationId="{3D643F25-56C6-43A0-883E-2BCF96ECB66D}"/>
          </ac:spMkLst>
        </pc:spChg>
        <pc:spChg chg="add mod">
          <ac:chgData name="Chan Zhi Wen, Ian" userId="10427a44-90a0-4c20-831c-e237817aaaf3" providerId="ADAL" clId="{15F77283-442C-4256-BBFD-F988EAF70D3F}" dt="2022-08-11T18:30:21.990" v="38894"/>
          <ac:spMkLst>
            <pc:docMk/>
            <pc:sldMk cId="951797749" sldId="527"/>
            <ac:spMk id="4" creationId="{07EE8D37-0564-E8CA-0E07-EE2B8600BB76}"/>
          </ac:spMkLst>
        </pc:spChg>
      </pc:sldChg>
      <pc:sldChg chg="addSp modSp add mod ord">
        <pc:chgData name="Chan Zhi Wen, Ian" userId="10427a44-90a0-4c20-831c-e237817aaaf3" providerId="ADAL" clId="{15F77283-442C-4256-BBFD-F988EAF70D3F}" dt="2022-08-11T18:30:23.221" v="38896"/>
        <pc:sldMkLst>
          <pc:docMk/>
          <pc:sldMk cId="2877531908" sldId="528"/>
        </pc:sldMkLst>
        <pc:spChg chg="mod">
          <ac:chgData name="Chan Zhi Wen, Ian" userId="10427a44-90a0-4c20-831c-e237817aaaf3" providerId="ADAL" clId="{15F77283-442C-4256-BBFD-F988EAF70D3F}" dt="2022-08-11T18:11:39.502" v="37613" actId="20577"/>
          <ac:spMkLst>
            <pc:docMk/>
            <pc:sldMk cId="2877531908" sldId="528"/>
            <ac:spMk id="2" creationId="{EBE2549B-3B55-DDD2-EA8D-C31346835CB1}"/>
          </ac:spMkLst>
        </pc:spChg>
        <pc:spChg chg="mod">
          <ac:chgData name="Chan Zhi Wen, Ian" userId="10427a44-90a0-4c20-831c-e237817aaaf3" providerId="ADAL" clId="{15F77283-442C-4256-BBFD-F988EAF70D3F}" dt="2022-08-11T18:24:02.144" v="38711" actId="20577"/>
          <ac:spMkLst>
            <pc:docMk/>
            <pc:sldMk cId="2877531908" sldId="528"/>
            <ac:spMk id="3" creationId="{3D643F25-56C6-43A0-883E-2BCF96ECB66D}"/>
          </ac:spMkLst>
        </pc:spChg>
        <pc:spChg chg="add mod">
          <ac:chgData name="Chan Zhi Wen, Ian" userId="10427a44-90a0-4c20-831c-e237817aaaf3" providerId="ADAL" clId="{15F77283-442C-4256-BBFD-F988EAF70D3F}" dt="2022-08-11T18:30:23.221" v="38896"/>
          <ac:spMkLst>
            <pc:docMk/>
            <pc:sldMk cId="2877531908" sldId="528"/>
            <ac:spMk id="4" creationId="{CA78897D-7B0D-CC89-3986-9BA9850275C9}"/>
          </ac:spMkLst>
        </pc:spChg>
      </pc:sldChg>
      <pc:sldChg chg="addSp modSp add mod">
        <pc:chgData name="Chan Zhi Wen, Ian" userId="10427a44-90a0-4c20-831c-e237817aaaf3" providerId="ADAL" clId="{15F77283-442C-4256-BBFD-F988EAF70D3F}" dt="2022-08-11T18:30:22.552" v="38895"/>
        <pc:sldMkLst>
          <pc:docMk/>
          <pc:sldMk cId="1666812028" sldId="529"/>
        </pc:sldMkLst>
        <pc:spChg chg="mod">
          <ac:chgData name="Chan Zhi Wen, Ian" userId="10427a44-90a0-4c20-831c-e237817aaaf3" providerId="ADAL" clId="{15F77283-442C-4256-BBFD-F988EAF70D3F}" dt="2022-08-11T18:20:44.177" v="38280" actId="20577"/>
          <ac:spMkLst>
            <pc:docMk/>
            <pc:sldMk cId="1666812028" sldId="529"/>
            <ac:spMk id="3" creationId="{3D643F25-56C6-43A0-883E-2BCF96ECB66D}"/>
          </ac:spMkLst>
        </pc:spChg>
        <pc:spChg chg="add mod">
          <ac:chgData name="Chan Zhi Wen, Ian" userId="10427a44-90a0-4c20-831c-e237817aaaf3" providerId="ADAL" clId="{15F77283-442C-4256-BBFD-F988EAF70D3F}" dt="2022-08-11T18:30:22.552" v="38895"/>
          <ac:spMkLst>
            <pc:docMk/>
            <pc:sldMk cId="1666812028" sldId="529"/>
            <ac:spMk id="4" creationId="{7FD44FC0-0BC5-6A50-9D49-F82C6ACA2339}"/>
          </ac:spMkLst>
        </pc:spChg>
      </pc:sldChg>
      <pc:sldChg chg="addSp modSp add mod">
        <pc:chgData name="Chan Zhi Wen, Ian" userId="10427a44-90a0-4c20-831c-e237817aaaf3" providerId="ADAL" clId="{15F77283-442C-4256-BBFD-F988EAF70D3F}" dt="2022-08-11T18:26:37.657" v="38792" actId="1076"/>
        <pc:sldMkLst>
          <pc:docMk/>
          <pc:sldMk cId="3789616002" sldId="530"/>
        </pc:sldMkLst>
        <pc:spChg chg="mod">
          <ac:chgData name="Chan Zhi Wen, Ian" userId="10427a44-90a0-4c20-831c-e237817aaaf3" providerId="ADAL" clId="{15F77283-442C-4256-BBFD-F988EAF70D3F}" dt="2022-08-11T18:24:57.284" v="38728" actId="5793"/>
          <ac:spMkLst>
            <pc:docMk/>
            <pc:sldMk cId="3789616002" sldId="530"/>
            <ac:spMk id="2" creationId="{FCF73F3D-7CBD-46D3-AD51-D6E4EA1B7A38}"/>
          </ac:spMkLst>
        </pc:spChg>
        <pc:spChg chg="mod">
          <ac:chgData name="Chan Zhi Wen, Ian" userId="10427a44-90a0-4c20-831c-e237817aaaf3" providerId="ADAL" clId="{15F77283-442C-4256-BBFD-F988EAF70D3F}" dt="2022-08-11T18:25:05.501" v="38764" actId="20577"/>
          <ac:spMkLst>
            <pc:docMk/>
            <pc:sldMk cId="3789616002" sldId="530"/>
            <ac:spMk id="3" creationId="{E6CD1D97-2687-4B15-BF3D-D09058FCEB2F}"/>
          </ac:spMkLst>
        </pc:spChg>
        <pc:picChg chg="add mod">
          <ac:chgData name="Chan Zhi Wen, Ian" userId="10427a44-90a0-4c20-831c-e237817aaaf3" providerId="ADAL" clId="{15F77283-442C-4256-BBFD-F988EAF70D3F}" dt="2022-08-11T18:26:32.812" v="38788" actId="1076"/>
          <ac:picMkLst>
            <pc:docMk/>
            <pc:sldMk cId="3789616002" sldId="530"/>
            <ac:picMk id="4" creationId="{3DE5566C-A420-51C0-C608-A71D5B1ABB24}"/>
          </ac:picMkLst>
        </pc:picChg>
        <pc:picChg chg="add mod">
          <ac:chgData name="Chan Zhi Wen, Ian" userId="10427a44-90a0-4c20-831c-e237817aaaf3" providerId="ADAL" clId="{15F77283-442C-4256-BBFD-F988EAF70D3F}" dt="2022-08-11T18:26:34.330" v="38789" actId="1076"/>
          <ac:picMkLst>
            <pc:docMk/>
            <pc:sldMk cId="3789616002" sldId="530"/>
            <ac:picMk id="6" creationId="{AEDDA959-8FCB-D869-3110-5C82512E78BE}"/>
          </ac:picMkLst>
        </pc:picChg>
        <pc:picChg chg="add mod">
          <ac:chgData name="Chan Zhi Wen, Ian" userId="10427a44-90a0-4c20-831c-e237817aaaf3" providerId="ADAL" clId="{15F77283-442C-4256-BBFD-F988EAF70D3F}" dt="2022-08-11T18:26:37.657" v="38792" actId="1076"/>
          <ac:picMkLst>
            <pc:docMk/>
            <pc:sldMk cId="3789616002" sldId="530"/>
            <ac:picMk id="7" creationId="{87E54536-BDCA-2FB7-F7B9-8EC8AA52FF53}"/>
          </ac:picMkLst>
        </pc:picChg>
        <pc:picChg chg="add mod">
          <ac:chgData name="Chan Zhi Wen, Ian" userId="10427a44-90a0-4c20-831c-e237817aaaf3" providerId="ADAL" clId="{15F77283-442C-4256-BBFD-F988EAF70D3F}" dt="2022-08-11T18:26:35.262" v="38790" actId="1076"/>
          <ac:picMkLst>
            <pc:docMk/>
            <pc:sldMk cId="3789616002" sldId="530"/>
            <ac:picMk id="8" creationId="{A80EFEDB-13C4-01BA-040F-D34957D02555}"/>
          </ac:picMkLst>
        </pc:picChg>
      </pc:sldChg>
      <pc:sldChg chg="addSp delSp modSp add mod">
        <pc:chgData name="Chan Zhi Wen, Ian" userId="10427a44-90a0-4c20-831c-e237817aaaf3" providerId="ADAL" clId="{15F77283-442C-4256-BBFD-F988EAF70D3F}" dt="2022-08-11T18:30:24.594" v="38897"/>
        <pc:sldMkLst>
          <pc:docMk/>
          <pc:sldMk cId="3615959383" sldId="531"/>
        </pc:sldMkLst>
        <pc:spChg chg="mod">
          <ac:chgData name="Chan Zhi Wen, Ian" userId="10427a44-90a0-4c20-831c-e237817aaaf3" providerId="ADAL" clId="{15F77283-442C-4256-BBFD-F988EAF70D3F}" dt="2022-08-11T18:27:11.800" v="38801" actId="20577"/>
          <ac:spMkLst>
            <pc:docMk/>
            <pc:sldMk cId="3615959383" sldId="531"/>
            <ac:spMk id="2" creationId="{EBE2549B-3B55-DDD2-EA8D-C31346835CB1}"/>
          </ac:spMkLst>
        </pc:spChg>
        <pc:spChg chg="mod">
          <ac:chgData name="Chan Zhi Wen, Ian" userId="10427a44-90a0-4c20-831c-e237817aaaf3" providerId="ADAL" clId="{15F77283-442C-4256-BBFD-F988EAF70D3F}" dt="2022-08-11T18:30:01.199" v="38890" actId="20577"/>
          <ac:spMkLst>
            <pc:docMk/>
            <pc:sldMk cId="3615959383" sldId="531"/>
            <ac:spMk id="3" creationId="{3D643F25-56C6-43A0-883E-2BCF96ECB66D}"/>
          </ac:spMkLst>
        </pc:spChg>
        <pc:spChg chg="add del">
          <ac:chgData name="Chan Zhi Wen, Ian" userId="10427a44-90a0-4c20-831c-e237817aaaf3" providerId="ADAL" clId="{15F77283-442C-4256-BBFD-F988EAF70D3F}" dt="2022-08-11T18:27:29.890" v="38803"/>
          <ac:spMkLst>
            <pc:docMk/>
            <pc:sldMk cId="3615959383" sldId="531"/>
            <ac:spMk id="4" creationId="{68B31194-C255-4038-EE26-84A7578172C6}"/>
          </ac:spMkLst>
        </pc:spChg>
        <pc:spChg chg="add del">
          <ac:chgData name="Chan Zhi Wen, Ian" userId="10427a44-90a0-4c20-831c-e237817aaaf3" providerId="ADAL" clId="{15F77283-442C-4256-BBFD-F988EAF70D3F}" dt="2022-08-11T18:27:29.890" v="38803"/>
          <ac:spMkLst>
            <pc:docMk/>
            <pc:sldMk cId="3615959383" sldId="531"/>
            <ac:spMk id="5" creationId="{7322C15E-DB67-29EE-8452-2166C2F3F667}"/>
          </ac:spMkLst>
        </pc:spChg>
        <pc:spChg chg="add del">
          <ac:chgData name="Chan Zhi Wen, Ian" userId="10427a44-90a0-4c20-831c-e237817aaaf3" providerId="ADAL" clId="{15F77283-442C-4256-BBFD-F988EAF70D3F}" dt="2022-08-11T18:27:29.890" v="38803"/>
          <ac:spMkLst>
            <pc:docMk/>
            <pc:sldMk cId="3615959383" sldId="531"/>
            <ac:spMk id="6" creationId="{94089BA3-BDE1-2B86-4338-FC24FD905C5F}"/>
          </ac:spMkLst>
        </pc:spChg>
        <pc:spChg chg="add del">
          <ac:chgData name="Chan Zhi Wen, Ian" userId="10427a44-90a0-4c20-831c-e237817aaaf3" providerId="ADAL" clId="{15F77283-442C-4256-BBFD-F988EAF70D3F}" dt="2022-08-11T18:27:32.416" v="38805"/>
          <ac:spMkLst>
            <pc:docMk/>
            <pc:sldMk cId="3615959383" sldId="531"/>
            <ac:spMk id="7" creationId="{81269FC6-35C2-7CEA-8235-59B64819B8BB}"/>
          </ac:spMkLst>
        </pc:spChg>
        <pc:spChg chg="add del">
          <ac:chgData name="Chan Zhi Wen, Ian" userId="10427a44-90a0-4c20-831c-e237817aaaf3" providerId="ADAL" clId="{15F77283-442C-4256-BBFD-F988EAF70D3F}" dt="2022-08-11T18:27:32.416" v="38805"/>
          <ac:spMkLst>
            <pc:docMk/>
            <pc:sldMk cId="3615959383" sldId="531"/>
            <ac:spMk id="8" creationId="{BC322985-AED7-0A27-4F25-0DC2E93B89F2}"/>
          </ac:spMkLst>
        </pc:spChg>
        <pc:spChg chg="add del">
          <ac:chgData name="Chan Zhi Wen, Ian" userId="10427a44-90a0-4c20-831c-e237817aaaf3" providerId="ADAL" clId="{15F77283-442C-4256-BBFD-F988EAF70D3F}" dt="2022-08-11T18:27:32.416" v="38805"/>
          <ac:spMkLst>
            <pc:docMk/>
            <pc:sldMk cId="3615959383" sldId="531"/>
            <ac:spMk id="9" creationId="{299C22FC-F3F4-21F7-5985-1D5D93ABC811}"/>
          </ac:spMkLst>
        </pc:spChg>
        <pc:spChg chg="add mod">
          <ac:chgData name="Chan Zhi Wen, Ian" userId="10427a44-90a0-4c20-831c-e237817aaaf3" providerId="ADAL" clId="{15F77283-442C-4256-BBFD-F988EAF70D3F}" dt="2022-08-11T18:30:24.594" v="38897"/>
          <ac:spMkLst>
            <pc:docMk/>
            <pc:sldMk cId="3615959383" sldId="531"/>
            <ac:spMk id="10" creationId="{1AE47C7C-4C7F-ACEC-294D-A3219B9CCE06}"/>
          </ac:spMkLst>
        </pc:spChg>
        <pc:picChg chg="add mod">
          <ac:chgData name="Chan Zhi Wen, Ian" userId="10427a44-90a0-4c20-831c-e237817aaaf3" providerId="ADAL" clId="{15F77283-442C-4256-BBFD-F988EAF70D3F}" dt="2022-08-11T18:29:51.496" v="38887" actId="1076"/>
          <ac:picMkLst>
            <pc:docMk/>
            <pc:sldMk cId="3615959383" sldId="531"/>
            <ac:picMk id="1032" creationId="{44AE454D-DD0C-40F8-1B98-03A7A1E7FF55}"/>
          </ac:picMkLst>
        </pc:picChg>
        <pc:picChg chg="add mod">
          <ac:chgData name="Chan Zhi Wen, Ian" userId="10427a44-90a0-4c20-831c-e237817aaaf3" providerId="ADAL" clId="{15F77283-442C-4256-BBFD-F988EAF70D3F}" dt="2022-08-11T18:29:53.773" v="38888" actId="1076"/>
          <ac:picMkLst>
            <pc:docMk/>
            <pc:sldMk cId="3615959383" sldId="531"/>
            <ac:picMk id="1034" creationId="{7A096C06-DF0A-A095-F308-32AFC2FD55B7}"/>
          </ac:picMkLst>
        </pc:picChg>
      </pc:sldChg>
      <pc:sldChg chg="addSp delSp modSp add mod">
        <pc:chgData name="Chan Zhi Wen, Ian" userId="10427a44-90a0-4c20-831c-e237817aaaf3" providerId="ADAL" clId="{15F77283-442C-4256-BBFD-F988EAF70D3F}" dt="2022-08-11T18:31:10.964" v="38914" actId="14100"/>
        <pc:sldMkLst>
          <pc:docMk/>
          <pc:sldMk cId="3010825835" sldId="532"/>
        </pc:sldMkLst>
        <pc:spChg chg="mod">
          <ac:chgData name="Chan Zhi Wen, Ian" userId="10427a44-90a0-4c20-831c-e237817aaaf3" providerId="ADAL" clId="{15F77283-442C-4256-BBFD-F988EAF70D3F}" dt="2022-08-11T18:30:39.502" v="38909" actId="20577"/>
          <ac:spMkLst>
            <pc:docMk/>
            <pc:sldMk cId="3010825835" sldId="532"/>
            <ac:spMk id="2" creationId="{EBE2549B-3B55-DDD2-EA8D-C31346835CB1}"/>
          </ac:spMkLst>
        </pc:spChg>
        <pc:spChg chg="mod">
          <ac:chgData name="Chan Zhi Wen, Ian" userId="10427a44-90a0-4c20-831c-e237817aaaf3" providerId="ADAL" clId="{15F77283-442C-4256-BBFD-F988EAF70D3F}" dt="2022-08-11T18:31:07.243" v="38912" actId="20577"/>
          <ac:spMkLst>
            <pc:docMk/>
            <pc:sldMk cId="3010825835" sldId="532"/>
            <ac:spMk id="3" creationId="{3D643F25-56C6-43A0-883E-2BCF96ECB66D}"/>
          </ac:spMkLst>
        </pc:spChg>
        <pc:picChg chg="add mod">
          <ac:chgData name="Chan Zhi Wen, Ian" userId="10427a44-90a0-4c20-831c-e237817aaaf3" providerId="ADAL" clId="{15F77283-442C-4256-BBFD-F988EAF70D3F}" dt="2022-08-11T18:31:10.964" v="38914" actId="14100"/>
          <ac:picMkLst>
            <pc:docMk/>
            <pc:sldMk cId="3010825835" sldId="532"/>
            <ac:picMk id="5" creationId="{E76C8108-BF92-BA08-8620-7B086E6794EC}"/>
          </ac:picMkLst>
        </pc:picChg>
        <pc:picChg chg="del">
          <ac:chgData name="Chan Zhi Wen, Ian" userId="10427a44-90a0-4c20-831c-e237817aaaf3" providerId="ADAL" clId="{15F77283-442C-4256-BBFD-F988EAF70D3F}" dt="2022-08-11T18:31:02.623" v="38910" actId="478"/>
          <ac:picMkLst>
            <pc:docMk/>
            <pc:sldMk cId="3010825835" sldId="532"/>
            <ac:picMk id="1032" creationId="{44AE454D-DD0C-40F8-1B98-03A7A1E7FF55}"/>
          </ac:picMkLst>
        </pc:picChg>
        <pc:picChg chg="del">
          <ac:chgData name="Chan Zhi Wen, Ian" userId="10427a44-90a0-4c20-831c-e237817aaaf3" providerId="ADAL" clId="{15F77283-442C-4256-BBFD-F988EAF70D3F}" dt="2022-08-11T18:31:02.623" v="38910" actId="478"/>
          <ac:picMkLst>
            <pc:docMk/>
            <pc:sldMk cId="3010825835" sldId="532"/>
            <ac:picMk id="1034" creationId="{7A096C06-DF0A-A095-F308-32AFC2FD55B7}"/>
          </ac:picMkLst>
        </pc:picChg>
      </pc:sldChg>
      <pc:sldChg chg="addSp delSp modSp add mod modShow">
        <pc:chgData name="Chan Zhi Wen, Ian" userId="10427a44-90a0-4c20-831c-e237817aaaf3" providerId="ADAL" clId="{15F77283-442C-4256-BBFD-F988EAF70D3F}" dt="2022-08-11T18:59:31.498" v="39597" actId="729"/>
        <pc:sldMkLst>
          <pc:docMk/>
          <pc:sldMk cId="2982226313" sldId="533"/>
        </pc:sldMkLst>
        <pc:spChg chg="mod">
          <ac:chgData name="Chan Zhi Wen, Ian" userId="10427a44-90a0-4c20-831c-e237817aaaf3" providerId="ADAL" clId="{15F77283-442C-4256-BBFD-F988EAF70D3F}" dt="2022-08-11T18:49:12.282" v="39459" actId="20577"/>
          <ac:spMkLst>
            <pc:docMk/>
            <pc:sldMk cId="2982226313" sldId="533"/>
            <ac:spMk id="2" creationId="{EBE2549B-3B55-DDD2-EA8D-C31346835CB1}"/>
          </ac:spMkLst>
        </pc:spChg>
        <pc:spChg chg="mod">
          <ac:chgData name="Chan Zhi Wen, Ian" userId="10427a44-90a0-4c20-831c-e237817aaaf3" providerId="ADAL" clId="{15F77283-442C-4256-BBFD-F988EAF70D3F}" dt="2022-08-11T18:54:10.446" v="39594" actId="20577"/>
          <ac:spMkLst>
            <pc:docMk/>
            <pc:sldMk cId="2982226313" sldId="533"/>
            <ac:spMk id="3" creationId="{3D643F25-56C6-43A0-883E-2BCF96ECB66D}"/>
          </ac:spMkLst>
        </pc:spChg>
        <pc:graphicFrameChg chg="add mod modGraphic">
          <ac:chgData name="Chan Zhi Wen, Ian" userId="10427a44-90a0-4c20-831c-e237817aaaf3" providerId="ADAL" clId="{15F77283-442C-4256-BBFD-F988EAF70D3F}" dt="2022-08-11T18:54:15.464" v="39595" actId="1076"/>
          <ac:graphicFrameMkLst>
            <pc:docMk/>
            <pc:sldMk cId="2982226313" sldId="533"/>
            <ac:graphicFrameMk id="4" creationId="{32820668-656E-FA15-4499-23BAA2940E8F}"/>
          </ac:graphicFrameMkLst>
        </pc:graphicFrameChg>
        <pc:graphicFrameChg chg="add del mod">
          <ac:chgData name="Chan Zhi Wen, Ian" userId="10427a44-90a0-4c20-831c-e237817aaaf3" providerId="ADAL" clId="{15F77283-442C-4256-BBFD-F988EAF70D3F}" dt="2022-08-11T18:51:30.884" v="39508" actId="478"/>
          <ac:graphicFrameMkLst>
            <pc:docMk/>
            <pc:sldMk cId="2982226313" sldId="533"/>
            <ac:graphicFrameMk id="6" creationId="{D3CE7C08-54C8-6395-8134-66A0FA636B58}"/>
          </ac:graphicFrameMkLst>
        </pc:graphicFrameChg>
        <pc:graphicFrameChg chg="add del mod">
          <ac:chgData name="Chan Zhi Wen, Ian" userId="10427a44-90a0-4c20-831c-e237817aaaf3" providerId="ADAL" clId="{15F77283-442C-4256-BBFD-F988EAF70D3F}" dt="2022-08-11T18:51:30.884" v="39508" actId="478"/>
          <ac:graphicFrameMkLst>
            <pc:docMk/>
            <pc:sldMk cId="2982226313" sldId="533"/>
            <ac:graphicFrameMk id="7" creationId="{5D82D61B-C1A9-5388-D107-049323FC294D}"/>
          </ac:graphicFrameMkLst>
        </pc:graphicFrameChg>
        <pc:picChg chg="del">
          <ac:chgData name="Chan Zhi Wen, Ian" userId="10427a44-90a0-4c20-831c-e237817aaaf3" providerId="ADAL" clId="{15F77283-442C-4256-BBFD-F988EAF70D3F}" dt="2022-08-11T18:32:59.521" v="38975" actId="478"/>
          <ac:picMkLst>
            <pc:docMk/>
            <pc:sldMk cId="2982226313" sldId="533"/>
            <ac:picMk id="5" creationId="{E76C8108-BF92-BA08-8620-7B086E6794EC}"/>
          </ac:picMkLst>
        </pc:picChg>
      </pc:sldChg>
      <pc:sldChg chg="addSp delSp modSp add mod">
        <pc:chgData name="Chan Zhi Wen, Ian" userId="10427a44-90a0-4c20-831c-e237817aaaf3" providerId="ADAL" clId="{15F77283-442C-4256-BBFD-F988EAF70D3F}" dt="2022-08-11T18:54:03.044" v="39592" actId="20577"/>
        <pc:sldMkLst>
          <pc:docMk/>
          <pc:sldMk cId="3513347882" sldId="534"/>
        </pc:sldMkLst>
        <pc:spChg chg="mod">
          <ac:chgData name="Chan Zhi Wen, Ian" userId="10427a44-90a0-4c20-831c-e237817aaaf3" providerId="ADAL" clId="{15F77283-442C-4256-BBFD-F988EAF70D3F}" dt="2022-08-11T18:54:03.044" v="39592" actId="20577"/>
          <ac:spMkLst>
            <pc:docMk/>
            <pc:sldMk cId="3513347882" sldId="534"/>
            <ac:spMk id="3" creationId="{3D643F25-56C6-43A0-883E-2BCF96ECB66D}"/>
          </ac:spMkLst>
        </pc:spChg>
        <pc:graphicFrameChg chg="del mod">
          <ac:chgData name="Chan Zhi Wen, Ian" userId="10427a44-90a0-4c20-831c-e237817aaaf3" providerId="ADAL" clId="{15F77283-442C-4256-BBFD-F988EAF70D3F}" dt="2022-08-11T18:52:00.675" v="39536" actId="478"/>
          <ac:graphicFrameMkLst>
            <pc:docMk/>
            <pc:sldMk cId="3513347882" sldId="534"/>
            <ac:graphicFrameMk id="4" creationId="{32820668-656E-FA15-4499-23BAA2940E8F}"/>
          </ac:graphicFrameMkLst>
        </pc:graphicFrameChg>
        <pc:graphicFrameChg chg="add mod modGraphic">
          <ac:chgData name="Chan Zhi Wen, Ian" userId="10427a44-90a0-4c20-831c-e237817aaaf3" providerId="ADAL" clId="{15F77283-442C-4256-BBFD-F988EAF70D3F}" dt="2022-08-11T18:51:50.411" v="39535" actId="1036"/>
          <ac:graphicFrameMkLst>
            <pc:docMk/>
            <pc:sldMk cId="3513347882" sldId="534"/>
            <ac:graphicFrameMk id="5" creationId="{69077A39-A8C2-01A5-4C5B-83331440B66A}"/>
          </ac:graphicFrameMkLst>
        </pc:graphicFrameChg>
        <pc:graphicFrameChg chg="del mod">
          <ac:chgData name="Chan Zhi Wen, Ian" userId="10427a44-90a0-4c20-831c-e237817aaaf3" providerId="ADAL" clId="{15F77283-442C-4256-BBFD-F988EAF70D3F}" dt="2022-08-11T18:49:48.878" v="39466" actId="478"/>
          <ac:graphicFrameMkLst>
            <pc:docMk/>
            <pc:sldMk cId="3513347882" sldId="534"/>
            <ac:graphicFrameMk id="6" creationId="{D3CE7C08-54C8-6395-8134-66A0FA636B58}"/>
          </ac:graphicFrameMkLst>
        </pc:graphicFrameChg>
        <pc:graphicFrameChg chg="mod modGraphic">
          <ac:chgData name="Chan Zhi Wen, Ian" userId="10427a44-90a0-4c20-831c-e237817aaaf3" providerId="ADAL" clId="{15F77283-442C-4256-BBFD-F988EAF70D3F}" dt="2022-08-11T18:51:50.411" v="39535" actId="1036"/>
          <ac:graphicFrameMkLst>
            <pc:docMk/>
            <pc:sldMk cId="3513347882" sldId="534"/>
            <ac:graphicFrameMk id="7" creationId="{5D82D61B-C1A9-5388-D107-049323FC294D}"/>
          </ac:graphicFrameMkLst>
        </pc:graphicFrameChg>
        <pc:graphicFrameChg chg="add mod modGraphic">
          <ac:chgData name="Chan Zhi Wen, Ian" userId="10427a44-90a0-4c20-831c-e237817aaaf3" providerId="ADAL" clId="{15F77283-442C-4256-BBFD-F988EAF70D3F}" dt="2022-08-11T18:51:50.411" v="39535" actId="1036"/>
          <ac:graphicFrameMkLst>
            <pc:docMk/>
            <pc:sldMk cId="3513347882" sldId="534"/>
            <ac:graphicFrameMk id="8" creationId="{41F74808-5EFF-1787-2012-F6B7C25B1372}"/>
          </ac:graphicFrameMkLst>
        </pc:graphicFrameChg>
      </pc:sldChg>
      <pc:sldChg chg="modSp add mod">
        <pc:chgData name="Chan Zhi Wen, Ian" userId="10427a44-90a0-4c20-831c-e237817aaaf3" providerId="ADAL" clId="{15F77283-442C-4256-BBFD-F988EAF70D3F}" dt="2022-08-11T19:01:30.479" v="39736" actId="20577"/>
        <pc:sldMkLst>
          <pc:docMk/>
          <pc:sldMk cId="2695252287" sldId="535"/>
        </pc:sldMkLst>
        <pc:spChg chg="mod">
          <ac:chgData name="Chan Zhi Wen, Ian" userId="10427a44-90a0-4c20-831c-e237817aaaf3" providerId="ADAL" clId="{15F77283-442C-4256-BBFD-F988EAF70D3F}" dt="2022-08-11T19:01:30.479" v="39736" actId="20577"/>
          <ac:spMkLst>
            <pc:docMk/>
            <pc:sldMk cId="2695252287" sldId="535"/>
            <ac:spMk id="3" creationId="{3D643F25-56C6-43A0-883E-2BCF96ECB66D}"/>
          </ac:spMkLst>
        </pc:spChg>
      </pc:sldChg>
    </pc:docChg>
  </pc:docChgLst>
  <pc:docChgLst>
    <pc:chgData name="Chan Zhi Wen, Ian" userId="10427a44-90a0-4c20-831c-e237817aaaf3" providerId="ADAL" clId="{79D712E9-0556-4CCF-894E-628B02E226C0}"/>
    <pc:docChg chg="undo custSel addSld delSld modSld">
      <pc:chgData name="Chan Zhi Wen, Ian" userId="10427a44-90a0-4c20-831c-e237817aaaf3" providerId="ADAL" clId="{79D712E9-0556-4CCF-894E-628B02E226C0}" dt="2022-07-27T23:00:39.916" v="4953" actId="20577"/>
      <pc:docMkLst>
        <pc:docMk/>
      </pc:docMkLst>
      <pc:sldChg chg="modSp mod">
        <pc:chgData name="Chan Zhi Wen, Ian" userId="10427a44-90a0-4c20-831c-e237817aaaf3" providerId="ADAL" clId="{79D712E9-0556-4CCF-894E-628B02E226C0}" dt="2022-07-27T21:03:03.012" v="48" actId="20577"/>
        <pc:sldMkLst>
          <pc:docMk/>
          <pc:sldMk cId="160192915" sldId="256"/>
        </pc:sldMkLst>
        <pc:spChg chg="mod">
          <ac:chgData name="Chan Zhi Wen, Ian" userId="10427a44-90a0-4c20-831c-e237817aaaf3" providerId="ADAL" clId="{79D712E9-0556-4CCF-894E-628B02E226C0}" dt="2022-07-27T21:02:59.145" v="47" actId="404"/>
          <ac:spMkLst>
            <pc:docMk/>
            <pc:sldMk cId="160192915" sldId="256"/>
            <ac:spMk id="2" creationId="{63D0D704-AC16-4E9C-85E5-2F85FA028E67}"/>
          </ac:spMkLst>
        </pc:spChg>
        <pc:spChg chg="mod">
          <ac:chgData name="Chan Zhi Wen, Ian" userId="10427a44-90a0-4c20-831c-e237817aaaf3" providerId="ADAL" clId="{79D712E9-0556-4CCF-894E-628B02E226C0}" dt="2022-07-27T21:03:03.012" v="48" actId="20577"/>
          <ac:spMkLst>
            <pc:docMk/>
            <pc:sldMk cId="160192915" sldId="256"/>
            <ac:spMk id="7" creationId="{5730E69B-5CB0-4B9D-98FA-66B11F4AE7DD}"/>
          </ac:spMkLst>
        </pc:spChg>
      </pc:sldChg>
      <pc:sldChg chg="modSp mod">
        <pc:chgData name="Chan Zhi Wen, Ian" userId="10427a44-90a0-4c20-831c-e237817aaaf3" providerId="ADAL" clId="{79D712E9-0556-4CCF-894E-628B02E226C0}" dt="2022-07-27T21:37:01.044" v="1106" actId="20577"/>
        <pc:sldMkLst>
          <pc:docMk/>
          <pc:sldMk cId="1975411992" sldId="456"/>
        </pc:sldMkLst>
        <pc:spChg chg="mod">
          <ac:chgData name="Chan Zhi Wen, Ian" userId="10427a44-90a0-4c20-831c-e237817aaaf3" providerId="ADAL" clId="{79D712E9-0556-4CCF-894E-628B02E226C0}" dt="2022-07-27T21:37:01.044" v="1106" actId="20577"/>
          <ac:spMkLst>
            <pc:docMk/>
            <pc:sldMk cId="1975411992" sldId="456"/>
            <ac:spMk id="2" creationId="{FCF73F3D-7CBD-46D3-AD51-D6E4EA1B7A38}"/>
          </ac:spMkLst>
        </pc:spChg>
      </pc:sldChg>
      <pc:sldChg chg="modSp mod">
        <pc:chgData name="Chan Zhi Wen, Ian" userId="10427a44-90a0-4c20-831c-e237817aaaf3" providerId="ADAL" clId="{79D712E9-0556-4CCF-894E-628B02E226C0}" dt="2022-07-27T21:38:13.129" v="1110" actId="20577"/>
        <pc:sldMkLst>
          <pc:docMk/>
          <pc:sldMk cId="890915238" sldId="460"/>
        </pc:sldMkLst>
        <pc:spChg chg="mod">
          <ac:chgData name="Chan Zhi Wen, Ian" userId="10427a44-90a0-4c20-831c-e237817aaaf3" providerId="ADAL" clId="{79D712E9-0556-4CCF-894E-628B02E226C0}" dt="2022-07-27T21:38:13.129" v="1110" actId="20577"/>
          <ac:spMkLst>
            <pc:docMk/>
            <pc:sldMk cId="890915238" sldId="460"/>
            <ac:spMk id="3" creationId="{AB34A6B1-F1B1-8653-0058-9EC23EC0628F}"/>
          </ac:spMkLst>
        </pc:spChg>
      </pc:sldChg>
      <pc:sldChg chg="addSp delSp modSp add mod">
        <pc:chgData name="Chan Zhi Wen, Ian" userId="10427a44-90a0-4c20-831c-e237817aaaf3" providerId="ADAL" clId="{79D712E9-0556-4CCF-894E-628B02E226C0}" dt="2022-07-27T21:36:25.915" v="1083" actId="1076"/>
        <pc:sldMkLst>
          <pc:docMk/>
          <pc:sldMk cId="2117123122" sldId="462"/>
        </pc:sldMkLst>
        <pc:spChg chg="mod">
          <ac:chgData name="Chan Zhi Wen, Ian" userId="10427a44-90a0-4c20-831c-e237817aaaf3" providerId="ADAL" clId="{79D712E9-0556-4CCF-894E-628B02E226C0}" dt="2022-07-27T21:31:03.605" v="1055" actId="20577"/>
          <ac:spMkLst>
            <pc:docMk/>
            <pc:sldMk cId="2117123122" sldId="462"/>
            <ac:spMk id="2" creationId="{FCF73F3D-7CBD-46D3-AD51-D6E4EA1B7A38}"/>
          </ac:spMkLst>
        </pc:spChg>
        <pc:spChg chg="del">
          <ac:chgData name="Chan Zhi Wen, Ian" userId="10427a44-90a0-4c20-831c-e237817aaaf3" providerId="ADAL" clId="{79D712E9-0556-4CCF-894E-628B02E226C0}" dt="2022-07-27T21:05:45.695" v="135" actId="478"/>
          <ac:spMkLst>
            <pc:docMk/>
            <pc:sldMk cId="2117123122" sldId="462"/>
            <ac:spMk id="5" creationId="{BFCBBBBF-EF3C-4A25-9C0B-86A634D46223}"/>
          </ac:spMkLst>
        </pc:spChg>
        <pc:spChg chg="del">
          <ac:chgData name="Chan Zhi Wen, Ian" userId="10427a44-90a0-4c20-831c-e237817aaaf3" providerId="ADAL" clId="{79D712E9-0556-4CCF-894E-628B02E226C0}" dt="2022-07-27T21:05:45.695" v="135" actId="478"/>
          <ac:spMkLst>
            <pc:docMk/>
            <pc:sldMk cId="2117123122" sldId="462"/>
            <ac:spMk id="8" creationId="{0551BDA0-C50D-B9C3-13B6-A540A1D11E72}"/>
          </ac:spMkLst>
        </pc:spChg>
        <pc:spChg chg="del">
          <ac:chgData name="Chan Zhi Wen, Ian" userId="10427a44-90a0-4c20-831c-e237817aaaf3" providerId="ADAL" clId="{79D712E9-0556-4CCF-894E-628B02E226C0}" dt="2022-07-27T21:05:45.695" v="135" actId="478"/>
          <ac:spMkLst>
            <pc:docMk/>
            <pc:sldMk cId="2117123122" sldId="462"/>
            <ac:spMk id="10" creationId="{71C71029-2215-E66F-58D9-B8F6DECFEF4A}"/>
          </ac:spMkLst>
        </pc:spChg>
        <pc:spChg chg="add del mod">
          <ac:chgData name="Chan Zhi Wen, Ian" userId="10427a44-90a0-4c20-831c-e237817aaaf3" providerId="ADAL" clId="{79D712E9-0556-4CCF-894E-628B02E226C0}" dt="2022-07-27T21:09:55.526" v="381"/>
          <ac:spMkLst>
            <pc:docMk/>
            <pc:sldMk cId="2117123122" sldId="462"/>
            <ac:spMk id="11" creationId="{99411627-4DA7-6ADC-103D-333CFD3509C9}"/>
          </ac:spMkLst>
        </pc:spChg>
        <pc:spChg chg="add mod">
          <ac:chgData name="Chan Zhi Wen, Ian" userId="10427a44-90a0-4c20-831c-e237817aaaf3" providerId="ADAL" clId="{79D712E9-0556-4CCF-894E-628B02E226C0}" dt="2022-07-27T21:36:21.319" v="1082" actId="1076"/>
          <ac:spMkLst>
            <pc:docMk/>
            <pc:sldMk cId="2117123122" sldId="462"/>
            <ac:spMk id="12" creationId="{CCD95DFC-DED0-F0E3-5CC6-AB64712221BE}"/>
          </ac:spMkLst>
        </pc:spChg>
        <pc:spChg chg="add mod">
          <ac:chgData name="Chan Zhi Wen, Ian" userId="10427a44-90a0-4c20-831c-e237817aaaf3" providerId="ADAL" clId="{79D712E9-0556-4CCF-894E-628B02E226C0}" dt="2022-07-27T21:31:29.854" v="1076" actId="113"/>
          <ac:spMkLst>
            <pc:docMk/>
            <pc:sldMk cId="2117123122" sldId="462"/>
            <ac:spMk id="13" creationId="{B40CC922-E5F3-EEFA-54B0-58F17755FDF5}"/>
          </ac:spMkLst>
        </pc:spChg>
        <pc:spChg chg="add mod">
          <ac:chgData name="Chan Zhi Wen, Ian" userId="10427a44-90a0-4c20-831c-e237817aaaf3" providerId="ADAL" clId="{79D712E9-0556-4CCF-894E-628B02E226C0}" dt="2022-07-27T21:36:11.489" v="1081" actId="14100"/>
          <ac:spMkLst>
            <pc:docMk/>
            <pc:sldMk cId="2117123122" sldId="462"/>
            <ac:spMk id="14" creationId="{8039BD8D-C63A-9126-3799-92FA6B2D4158}"/>
          </ac:spMkLst>
        </pc:spChg>
        <pc:spChg chg="add del mod">
          <ac:chgData name="Chan Zhi Wen, Ian" userId="10427a44-90a0-4c20-831c-e237817aaaf3" providerId="ADAL" clId="{79D712E9-0556-4CCF-894E-628B02E226C0}" dt="2022-07-27T21:08:33.652" v="232"/>
          <ac:spMkLst>
            <pc:docMk/>
            <pc:sldMk cId="2117123122" sldId="462"/>
            <ac:spMk id="15" creationId="{8F9D9AB7-99FF-5B77-C5BE-BECBEBC51C1F}"/>
          </ac:spMkLst>
        </pc:spChg>
        <pc:spChg chg="add mod">
          <ac:chgData name="Chan Zhi Wen, Ian" userId="10427a44-90a0-4c20-831c-e237817aaaf3" providerId="ADAL" clId="{79D712E9-0556-4CCF-894E-628B02E226C0}" dt="2022-07-27T21:36:25.915" v="1083" actId="1076"/>
          <ac:spMkLst>
            <pc:docMk/>
            <pc:sldMk cId="2117123122" sldId="462"/>
            <ac:spMk id="16" creationId="{7FC07E79-D8B2-21BE-BC5F-4B0C7ED1F706}"/>
          </ac:spMkLst>
        </pc:spChg>
        <pc:spChg chg="add del">
          <ac:chgData name="Chan Zhi Wen, Ian" userId="10427a44-90a0-4c20-831c-e237817aaaf3" providerId="ADAL" clId="{79D712E9-0556-4CCF-894E-628B02E226C0}" dt="2022-07-27T21:09:56.818" v="383" actId="22"/>
          <ac:spMkLst>
            <pc:docMk/>
            <pc:sldMk cId="2117123122" sldId="462"/>
            <ac:spMk id="17" creationId="{46291BFE-2C74-4603-E244-7BCAC8034246}"/>
          </ac:spMkLst>
        </pc:spChg>
        <pc:picChg chg="del">
          <ac:chgData name="Chan Zhi Wen, Ian" userId="10427a44-90a0-4c20-831c-e237817aaaf3" providerId="ADAL" clId="{79D712E9-0556-4CCF-894E-628B02E226C0}" dt="2022-07-27T21:05:45.695" v="135" actId="478"/>
          <ac:picMkLst>
            <pc:docMk/>
            <pc:sldMk cId="2117123122" sldId="462"/>
            <ac:picMk id="7" creationId="{DD7F1412-6B78-9556-73F6-686FB2532FB4}"/>
          </ac:picMkLst>
        </pc:picChg>
        <pc:picChg chg="del">
          <ac:chgData name="Chan Zhi Wen, Ian" userId="10427a44-90a0-4c20-831c-e237817aaaf3" providerId="ADAL" clId="{79D712E9-0556-4CCF-894E-628B02E226C0}" dt="2022-07-27T21:05:45.695" v="135" actId="478"/>
          <ac:picMkLst>
            <pc:docMk/>
            <pc:sldMk cId="2117123122" sldId="462"/>
            <ac:picMk id="9" creationId="{F7795635-2206-7404-A636-C433858882FF}"/>
          </ac:picMkLst>
        </pc:picChg>
      </pc:sldChg>
      <pc:sldChg chg="addSp delSp modSp add mod">
        <pc:chgData name="Chan Zhi Wen, Ian" userId="10427a44-90a0-4c20-831c-e237817aaaf3" providerId="ADAL" clId="{79D712E9-0556-4CCF-894E-628B02E226C0}" dt="2022-07-27T21:15:52.326" v="906" actId="14100"/>
        <pc:sldMkLst>
          <pc:docMk/>
          <pc:sldMk cId="2101825738" sldId="463"/>
        </pc:sldMkLst>
        <pc:spChg chg="mod">
          <ac:chgData name="Chan Zhi Wen, Ian" userId="10427a44-90a0-4c20-831c-e237817aaaf3" providerId="ADAL" clId="{79D712E9-0556-4CCF-894E-628B02E226C0}" dt="2022-07-27T21:13:16.829" v="616" actId="20577"/>
          <ac:spMkLst>
            <pc:docMk/>
            <pc:sldMk cId="2101825738" sldId="463"/>
            <ac:spMk id="2" creationId="{FCF73F3D-7CBD-46D3-AD51-D6E4EA1B7A38}"/>
          </ac:spMkLst>
        </pc:spChg>
        <pc:spChg chg="add del mod">
          <ac:chgData name="Chan Zhi Wen, Ian" userId="10427a44-90a0-4c20-831c-e237817aaaf3" providerId="ADAL" clId="{79D712E9-0556-4CCF-894E-628B02E226C0}" dt="2022-07-27T21:10:10.942" v="416" actId="478"/>
          <ac:spMkLst>
            <pc:docMk/>
            <pc:sldMk cId="2101825738" sldId="463"/>
            <ac:spMk id="4" creationId="{FC84DF3C-476C-5E7D-0C88-C335C77C1253}"/>
          </ac:spMkLst>
        </pc:spChg>
        <pc:spChg chg="add del mod">
          <ac:chgData name="Chan Zhi Wen, Ian" userId="10427a44-90a0-4c20-831c-e237817aaaf3" providerId="ADAL" clId="{79D712E9-0556-4CCF-894E-628B02E226C0}" dt="2022-07-27T21:10:18.686" v="418" actId="478"/>
          <ac:spMkLst>
            <pc:docMk/>
            <pc:sldMk cId="2101825738" sldId="463"/>
            <ac:spMk id="6" creationId="{50DB1F02-101E-A77E-79FF-46ED2F510628}"/>
          </ac:spMkLst>
        </pc:spChg>
        <pc:spChg chg="add mod">
          <ac:chgData name="Chan Zhi Wen, Ian" userId="10427a44-90a0-4c20-831c-e237817aaaf3" providerId="ADAL" clId="{79D712E9-0556-4CCF-894E-628B02E226C0}" dt="2022-07-27T21:15:43.165" v="902" actId="1036"/>
          <ac:spMkLst>
            <pc:docMk/>
            <pc:sldMk cId="2101825738" sldId="463"/>
            <ac:spMk id="7" creationId="{D59E0994-77EF-FEF3-D3CA-820B36A485F6}"/>
          </ac:spMkLst>
        </pc:spChg>
        <pc:spChg chg="add del">
          <ac:chgData name="Chan Zhi Wen, Ian" userId="10427a44-90a0-4c20-831c-e237817aaaf3" providerId="ADAL" clId="{79D712E9-0556-4CCF-894E-628B02E226C0}" dt="2022-07-27T21:10:15.645" v="417" actId="478"/>
          <ac:spMkLst>
            <pc:docMk/>
            <pc:sldMk cId="2101825738" sldId="463"/>
            <ac:spMk id="12" creationId="{CCD95DFC-DED0-F0E3-5CC6-AB64712221BE}"/>
          </ac:spMkLst>
        </pc:spChg>
        <pc:spChg chg="add del">
          <ac:chgData name="Chan Zhi Wen, Ian" userId="10427a44-90a0-4c20-831c-e237817aaaf3" providerId="ADAL" clId="{79D712E9-0556-4CCF-894E-628B02E226C0}" dt="2022-07-27T21:10:15.645" v="417" actId="478"/>
          <ac:spMkLst>
            <pc:docMk/>
            <pc:sldMk cId="2101825738" sldId="463"/>
            <ac:spMk id="13" creationId="{B40CC922-E5F3-EEFA-54B0-58F17755FDF5}"/>
          </ac:spMkLst>
        </pc:spChg>
        <pc:spChg chg="add del mod ord">
          <ac:chgData name="Chan Zhi Wen, Ian" userId="10427a44-90a0-4c20-831c-e237817aaaf3" providerId="ADAL" clId="{79D712E9-0556-4CCF-894E-628B02E226C0}" dt="2022-07-27T21:15:52.326" v="906" actId="14100"/>
          <ac:spMkLst>
            <pc:docMk/>
            <pc:sldMk cId="2101825738" sldId="463"/>
            <ac:spMk id="14" creationId="{8039BD8D-C63A-9126-3799-92FA6B2D4158}"/>
          </ac:spMkLst>
        </pc:spChg>
        <pc:spChg chg="add mod">
          <ac:chgData name="Chan Zhi Wen, Ian" userId="10427a44-90a0-4c20-831c-e237817aaaf3" providerId="ADAL" clId="{79D712E9-0556-4CCF-894E-628B02E226C0}" dt="2022-07-27T21:15:43.165" v="902" actId="1036"/>
          <ac:spMkLst>
            <pc:docMk/>
            <pc:sldMk cId="2101825738" sldId="463"/>
            <ac:spMk id="15" creationId="{CA199034-F48A-A4EE-40C8-47474E588FE1}"/>
          </ac:spMkLst>
        </pc:spChg>
        <pc:spChg chg="add del">
          <ac:chgData name="Chan Zhi Wen, Ian" userId="10427a44-90a0-4c20-831c-e237817aaaf3" providerId="ADAL" clId="{79D712E9-0556-4CCF-894E-628B02E226C0}" dt="2022-07-27T21:10:15.645" v="417" actId="478"/>
          <ac:spMkLst>
            <pc:docMk/>
            <pc:sldMk cId="2101825738" sldId="463"/>
            <ac:spMk id="16" creationId="{7FC07E79-D8B2-21BE-BC5F-4B0C7ED1F706}"/>
          </ac:spMkLst>
        </pc:spChg>
        <pc:spChg chg="add mod">
          <ac:chgData name="Chan Zhi Wen, Ian" userId="10427a44-90a0-4c20-831c-e237817aaaf3" providerId="ADAL" clId="{79D712E9-0556-4CCF-894E-628B02E226C0}" dt="2022-07-27T21:15:43.165" v="902" actId="1036"/>
          <ac:spMkLst>
            <pc:docMk/>
            <pc:sldMk cId="2101825738" sldId="463"/>
            <ac:spMk id="17" creationId="{ACF4C3CD-84F2-DE73-649C-D0AD03C817A8}"/>
          </ac:spMkLst>
        </pc:spChg>
        <pc:spChg chg="add mod">
          <ac:chgData name="Chan Zhi Wen, Ian" userId="10427a44-90a0-4c20-831c-e237817aaaf3" providerId="ADAL" clId="{79D712E9-0556-4CCF-894E-628B02E226C0}" dt="2022-07-27T21:15:43.165" v="902" actId="1036"/>
          <ac:spMkLst>
            <pc:docMk/>
            <pc:sldMk cId="2101825738" sldId="463"/>
            <ac:spMk id="18" creationId="{73345A23-0D75-6A56-7AF7-8A4B89005D18}"/>
          </ac:spMkLst>
        </pc:spChg>
        <pc:spChg chg="add mod">
          <ac:chgData name="Chan Zhi Wen, Ian" userId="10427a44-90a0-4c20-831c-e237817aaaf3" providerId="ADAL" clId="{79D712E9-0556-4CCF-894E-628B02E226C0}" dt="2022-07-27T21:15:33.421" v="870" actId="122"/>
          <ac:spMkLst>
            <pc:docMk/>
            <pc:sldMk cId="2101825738" sldId="463"/>
            <ac:spMk id="19" creationId="{9132DEC9-3066-56E0-25E8-863EA22D5E85}"/>
          </ac:spMkLst>
        </pc:spChg>
      </pc:sldChg>
      <pc:sldChg chg="modSp add mod">
        <pc:chgData name="Chan Zhi Wen, Ian" userId="10427a44-90a0-4c20-831c-e237817aaaf3" providerId="ADAL" clId="{79D712E9-0556-4CCF-894E-628B02E226C0}" dt="2022-07-27T21:58:53.347" v="1365" actId="6549"/>
        <pc:sldMkLst>
          <pc:docMk/>
          <pc:sldMk cId="2836746410" sldId="464"/>
        </pc:sldMkLst>
        <pc:spChg chg="mod">
          <ac:chgData name="Chan Zhi Wen, Ian" userId="10427a44-90a0-4c20-831c-e237817aaaf3" providerId="ADAL" clId="{79D712E9-0556-4CCF-894E-628B02E226C0}" dt="2022-07-27T21:58:50.440" v="1364" actId="20577"/>
          <ac:spMkLst>
            <pc:docMk/>
            <pc:sldMk cId="2836746410" sldId="464"/>
            <ac:spMk id="2" creationId="{FCF73F3D-7CBD-46D3-AD51-D6E4EA1B7A38}"/>
          </ac:spMkLst>
        </pc:spChg>
        <pc:spChg chg="mod">
          <ac:chgData name="Chan Zhi Wen, Ian" userId="10427a44-90a0-4c20-831c-e237817aaaf3" providerId="ADAL" clId="{79D712E9-0556-4CCF-894E-628B02E226C0}" dt="2022-07-27T21:58:53.347" v="1365" actId="6549"/>
          <ac:spMkLst>
            <pc:docMk/>
            <pc:sldMk cId="2836746410" sldId="464"/>
            <ac:spMk id="3" creationId="{E6CD1D97-2687-4B15-BF3D-D09058FCEB2F}"/>
          </ac:spMkLst>
        </pc:spChg>
      </pc:sldChg>
      <pc:sldChg chg="addSp delSp modSp add mod">
        <pc:chgData name="Chan Zhi Wen, Ian" userId="10427a44-90a0-4c20-831c-e237817aaaf3" providerId="ADAL" clId="{79D712E9-0556-4CCF-894E-628B02E226C0}" dt="2022-07-27T22:59:52.887" v="4886" actId="20577"/>
        <pc:sldMkLst>
          <pc:docMk/>
          <pc:sldMk cId="1335533380" sldId="465"/>
        </pc:sldMkLst>
        <pc:spChg chg="mod">
          <ac:chgData name="Chan Zhi Wen, Ian" userId="10427a44-90a0-4c20-831c-e237817aaaf3" providerId="ADAL" clId="{79D712E9-0556-4CCF-894E-628B02E226C0}" dt="2022-07-27T21:59:01.123" v="1386" actId="20577"/>
          <ac:spMkLst>
            <pc:docMk/>
            <pc:sldMk cId="1335533380" sldId="465"/>
            <ac:spMk id="2" creationId="{FCF73F3D-7CBD-46D3-AD51-D6E4EA1B7A38}"/>
          </ac:spMkLst>
        </pc:spChg>
        <pc:spChg chg="mod">
          <ac:chgData name="Chan Zhi Wen, Ian" userId="10427a44-90a0-4c20-831c-e237817aaaf3" providerId="ADAL" clId="{79D712E9-0556-4CCF-894E-628B02E226C0}" dt="2022-07-27T22:59:52.887" v="4886" actId="20577"/>
          <ac:spMkLst>
            <pc:docMk/>
            <pc:sldMk cId="1335533380" sldId="465"/>
            <ac:spMk id="3" creationId="{E6CD1D97-2687-4B15-BF3D-D09058FCEB2F}"/>
          </ac:spMkLst>
        </pc:spChg>
        <pc:spChg chg="add mod">
          <ac:chgData name="Chan Zhi Wen, Ian" userId="10427a44-90a0-4c20-831c-e237817aaaf3" providerId="ADAL" clId="{79D712E9-0556-4CCF-894E-628B02E226C0}" dt="2022-07-27T22:37:06.635" v="3971" actId="1035"/>
          <ac:spMkLst>
            <pc:docMk/>
            <pc:sldMk cId="1335533380" sldId="465"/>
            <ac:spMk id="6" creationId="{5A31DF2F-336A-8BA2-5362-A837937CB3E6}"/>
          </ac:spMkLst>
        </pc:spChg>
        <pc:spChg chg="add mod">
          <ac:chgData name="Chan Zhi Wen, Ian" userId="10427a44-90a0-4c20-831c-e237817aaaf3" providerId="ADAL" clId="{79D712E9-0556-4CCF-894E-628B02E226C0}" dt="2022-07-27T22:46:11.635" v="4433" actId="1035"/>
          <ac:spMkLst>
            <pc:docMk/>
            <pc:sldMk cId="1335533380" sldId="465"/>
            <ac:spMk id="7" creationId="{60346142-1812-FBD5-3340-C92119BD8C2C}"/>
          </ac:spMkLst>
        </pc:spChg>
        <pc:picChg chg="add del mod">
          <ac:chgData name="Chan Zhi Wen, Ian" userId="10427a44-90a0-4c20-831c-e237817aaaf3" providerId="ADAL" clId="{79D712E9-0556-4CCF-894E-628B02E226C0}" dt="2022-07-27T22:45:56.496" v="4384" actId="478"/>
          <ac:picMkLst>
            <pc:docMk/>
            <pc:sldMk cId="1335533380" sldId="465"/>
            <ac:picMk id="8" creationId="{9A95B7B5-9959-C499-F2B3-691A05A082DE}"/>
          </ac:picMkLst>
        </pc:picChg>
        <pc:picChg chg="add mod">
          <ac:chgData name="Chan Zhi Wen, Ian" userId="10427a44-90a0-4c20-831c-e237817aaaf3" providerId="ADAL" clId="{79D712E9-0556-4CCF-894E-628B02E226C0}" dt="2022-07-27T22:45:58.544" v="4386" actId="1076"/>
          <ac:picMkLst>
            <pc:docMk/>
            <pc:sldMk cId="1335533380" sldId="465"/>
            <ac:picMk id="10" creationId="{353A24E4-47FD-CD51-D1CC-C130AF6D3723}"/>
          </ac:picMkLst>
        </pc:picChg>
      </pc:sldChg>
      <pc:sldChg chg="addSp delSp modSp add mod">
        <pc:chgData name="Chan Zhi Wen, Ian" userId="10427a44-90a0-4c20-831c-e237817aaaf3" providerId="ADAL" clId="{79D712E9-0556-4CCF-894E-628B02E226C0}" dt="2022-07-27T23:00:39.916" v="4953" actId="20577"/>
        <pc:sldMkLst>
          <pc:docMk/>
          <pc:sldMk cId="3202126779" sldId="466"/>
        </pc:sldMkLst>
        <pc:spChg chg="mod">
          <ac:chgData name="Chan Zhi Wen, Ian" userId="10427a44-90a0-4c20-831c-e237817aaaf3" providerId="ADAL" clId="{79D712E9-0556-4CCF-894E-628B02E226C0}" dt="2022-07-27T22:03:22.462" v="1810" actId="20577"/>
          <ac:spMkLst>
            <pc:docMk/>
            <pc:sldMk cId="3202126779" sldId="466"/>
            <ac:spMk id="2" creationId="{FCF73F3D-7CBD-46D3-AD51-D6E4EA1B7A38}"/>
          </ac:spMkLst>
        </pc:spChg>
        <pc:spChg chg="mod">
          <ac:chgData name="Chan Zhi Wen, Ian" userId="10427a44-90a0-4c20-831c-e237817aaaf3" providerId="ADAL" clId="{79D712E9-0556-4CCF-894E-628B02E226C0}" dt="2022-07-27T23:00:39.916" v="4953" actId="20577"/>
          <ac:spMkLst>
            <pc:docMk/>
            <pc:sldMk cId="3202126779" sldId="466"/>
            <ac:spMk id="3" creationId="{E6CD1D97-2687-4B15-BF3D-D09058FCEB2F}"/>
          </ac:spMkLst>
        </pc:spChg>
        <pc:spChg chg="del">
          <ac:chgData name="Chan Zhi Wen, Ian" userId="10427a44-90a0-4c20-831c-e237817aaaf3" providerId="ADAL" clId="{79D712E9-0556-4CCF-894E-628B02E226C0}" dt="2022-07-27T22:04:13.440" v="1880" actId="478"/>
          <ac:spMkLst>
            <pc:docMk/>
            <pc:sldMk cId="3202126779" sldId="466"/>
            <ac:spMk id="6" creationId="{5A31DF2F-336A-8BA2-5362-A837937CB3E6}"/>
          </ac:spMkLst>
        </pc:spChg>
        <pc:spChg chg="del mod">
          <ac:chgData name="Chan Zhi Wen, Ian" userId="10427a44-90a0-4c20-831c-e237817aaaf3" providerId="ADAL" clId="{79D712E9-0556-4CCF-894E-628B02E226C0}" dt="2022-07-27T22:30:48.864" v="3242" actId="478"/>
          <ac:spMkLst>
            <pc:docMk/>
            <pc:sldMk cId="3202126779" sldId="466"/>
            <ac:spMk id="7" creationId="{60346142-1812-FBD5-3340-C92119BD8C2C}"/>
          </ac:spMkLst>
        </pc:spChg>
        <pc:spChg chg="add mod">
          <ac:chgData name="Chan Zhi Wen, Ian" userId="10427a44-90a0-4c20-831c-e237817aaaf3" providerId="ADAL" clId="{79D712E9-0556-4CCF-894E-628B02E226C0}" dt="2022-07-27T22:26:40.668" v="2934" actId="1076"/>
          <ac:spMkLst>
            <pc:docMk/>
            <pc:sldMk cId="3202126779" sldId="466"/>
            <ac:spMk id="8" creationId="{61895A81-2C97-3D6E-2AAD-B8F576317D17}"/>
          </ac:spMkLst>
        </pc:spChg>
        <pc:spChg chg="add del mod">
          <ac:chgData name="Chan Zhi Wen, Ian" userId="10427a44-90a0-4c20-831c-e237817aaaf3" providerId="ADAL" clId="{79D712E9-0556-4CCF-894E-628B02E226C0}" dt="2022-07-27T22:26:55.277" v="2938" actId="478"/>
          <ac:spMkLst>
            <pc:docMk/>
            <pc:sldMk cId="3202126779" sldId="466"/>
            <ac:spMk id="9" creationId="{27AAA83B-B639-8C10-2CEB-7127BFE2E8E9}"/>
          </ac:spMkLst>
        </pc:spChg>
        <pc:spChg chg="add mod">
          <ac:chgData name="Chan Zhi Wen, Ian" userId="10427a44-90a0-4c20-831c-e237817aaaf3" providerId="ADAL" clId="{79D712E9-0556-4CCF-894E-628B02E226C0}" dt="2022-07-27T22:50:41.066" v="4594" actId="1076"/>
          <ac:spMkLst>
            <pc:docMk/>
            <pc:sldMk cId="3202126779" sldId="466"/>
            <ac:spMk id="10" creationId="{16401542-37EB-C709-730D-B2FB09E35F46}"/>
          </ac:spMkLst>
        </pc:spChg>
        <pc:spChg chg="add mod">
          <ac:chgData name="Chan Zhi Wen, Ian" userId="10427a44-90a0-4c20-831c-e237817aaaf3" providerId="ADAL" clId="{79D712E9-0556-4CCF-894E-628B02E226C0}" dt="2022-07-27T22:49:49.870" v="4545" actId="20577"/>
          <ac:spMkLst>
            <pc:docMk/>
            <pc:sldMk cId="3202126779" sldId="466"/>
            <ac:spMk id="11" creationId="{47AD2632-21BB-DFBD-E444-EEA147301781}"/>
          </ac:spMkLst>
        </pc:spChg>
      </pc:sldChg>
      <pc:sldChg chg="delSp modSp add mod">
        <pc:chgData name="Chan Zhi Wen, Ian" userId="10427a44-90a0-4c20-831c-e237817aaaf3" providerId="ADAL" clId="{79D712E9-0556-4CCF-894E-628B02E226C0}" dt="2022-07-27T22:30:31.796" v="3241" actId="6549"/>
        <pc:sldMkLst>
          <pc:docMk/>
          <pc:sldMk cId="4182204636" sldId="467"/>
        </pc:sldMkLst>
        <pc:spChg chg="mod">
          <ac:chgData name="Chan Zhi Wen, Ian" userId="10427a44-90a0-4c20-831c-e237817aaaf3" providerId="ADAL" clId="{79D712E9-0556-4CCF-894E-628B02E226C0}" dt="2022-07-27T22:30:14.486" v="3229"/>
          <ac:spMkLst>
            <pc:docMk/>
            <pc:sldMk cId="4182204636" sldId="467"/>
            <ac:spMk id="2" creationId="{FCF73F3D-7CBD-46D3-AD51-D6E4EA1B7A38}"/>
          </ac:spMkLst>
        </pc:spChg>
        <pc:spChg chg="mod">
          <ac:chgData name="Chan Zhi Wen, Ian" userId="10427a44-90a0-4c20-831c-e237817aaaf3" providerId="ADAL" clId="{79D712E9-0556-4CCF-894E-628B02E226C0}" dt="2022-07-27T22:30:31.796" v="3241" actId="6549"/>
          <ac:spMkLst>
            <pc:docMk/>
            <pc:sldMk cId="4182204636" sldId="467"/>
            <ac:spMk id="3" creationId="{E6CD1D97-2687-4B15-BF3D-D09058FCEB2F}"/>
          </ac:spMkLst>
        </pc:spChg>
        <pc:spChg chg="del">
          <ac:chgData name="Chan Zhi Wen, Ian" userId="10427a44-90a0-4c20-831c-e237817aaaf3" providerId="ADAL" clId="{79D712E9-0556-4CCF-894E-628B02E226C0}" dt="2022-07-27T22:30:18.530" v="3230" actId="478"/>
          <ac:spMkLst>
            <pc:docMk/>
            <pc:sldMk cId="4182204636" sldId="467"/>
            <ac:spMk id="5" creationId="{BFCBBBBF-EF3C-4A25-9C0B-86A634D46223}"/>
          </ac:spMkLst>
        </pc:spChg>
        <pc:spChg chg="del">
          <ac:chgData name="Chan Zhi Wen, Ian" userId="10427a44-90a0-4c20-831c-e237817aaaf3" providerId="ADAL" clId="{79D712E9-0556-4CCF-894E-628B02E226C0}" dt="2022-07-27T22:30:12.285" v="3228" actId="478"/>
          <ac:spMkLst>
            <pc:docMk/>
            <pc:sldMk cId="4182204636" sldId="467"/>
            <ac:spMk id="7" creationId="{60346142-1812-FBD5-3340-C92119BD8C2C}"/>
          </ac:spMkLst>
        </pc:spChg>
        <pc:spChg chg="del">
          <ac:chgData name="Chan Zhi Wen, Ian" userId="10427a44-90a0-4c20-831c-e237817aaaf3" providerId="ADAL" clId="{79D712E9-0556-4CCF-894E-628B02E226C0}" dt="2022-07-27T22:30:18.530" v="3230" actId="478"/>
          <ac:spMkLst>
            <pc:docMk/>
            <pc:sldMk cId="4182204636" sldId="467"/>
            <ac:spMk id="8" creationId="{61895A81-2C97-3D6E-2AAD-B8F576317D17}"/>
          </ac:spMkLst>
        </pc:spChg>
        <pc:spChg chg="del">
          <ac:chgData name="Chan Zhi Wen, Ian" userId="10427a44-90a0-4c20-831c-e237817aaaf3" providerId="ADAL" clId="{79D712E9-0556-4CCF-894E-628B02E226C0}" dt="2022-07-27T22:30:18.530" v="3230" actId="478"/>
          <ac:spMkLst>
            <pc:docMk/>
            <pc:sldMk cId="4182204636" sldId="467"/>
            <ac:spMk id="9" creationId="{27AAA83B-B639-8C10-2CEB-7127BFE2E8E9}"/>
          </ac:spMkLst>
        </pc:spChg>
      </pc:sldChg>
      <pc:sldChg chg="delSp modSp add mod">
        <pc:chgData name="Chan Zhi Wen, Ian" userId="10427a44-90a0-4c20-831c-e237817aaaf3" providerId="ADAL" clId="{79D712E9-0556-4CCF-894E-628B02E226C0}" dt="2022-07-27T22:36:17.507" v="3867" actId="20577"/>
        <pc:sldMkLst>
          <pc:docMk/>
          <pc:sldMk cId="2173335451" sldId="468"/>
        </pc:sldMkLst>
        <pc:spChg chg="mod">
          <ac:chgData name="Chan Zhi Wen, Ian" userId="10427a44-90a0-4c20-831c-e237817aaaf3" providerId="ADAL" clId="{79D712E9-0556-4CCF-894E-628B02E226C0}" dt="2022-07-27T22:31:33.536" v="3281" actId="20577"/>
          <ac:spMkLst>
            <pc:docMk/>
            <pc:sldMk cId="2173335451" sldId="468"/>
            <ac:spMk id="2" creationId="{FCF73F3D-7CBD-46D3-AD51-D6E4EA1B7A38}"/>
          </ac:spMkLst>
        </pc:spChg>
        <pc:spChg chg="mod">
          <ac:chgData name="Chan Zhi Wen, Ian" userId="10427a44-90a0-4c20-831c-e237817aaaf3" providerId="ADAL" clId="{79D712E9-0556-4CCF-894E-628B02E226C0}" dt="2022-07-27T22:36:17.507" v="3867" actId="20577"/>
          <ac:spMkLst>
            <pc:docMk/>
            <pc:sldMk cId="2173335451" sldId="468"/>
            <ac:spMk id="3" creationId="{E6CD1D97-2687-4B15-BF3D-D09058FCEB2F}"/>
          </ac:spMkLst>
        </pc:spChg>
        <pc:spChg chg="mod">
          <ac:chgData name="Chan Zhi Wen, Ian" userId="10427a44-90a0-4c20-831c-e237817aaaf3" providerId="ADAL" clId="{79D712E9-0556-4CCF-894E-628B02E226C0}" dt="2022-07-27T22:31:43.325" v="3285" actId="14100"/>
          <ac:spMkLst>
            <pc:docMk/>
            <pc:sldMk cId="2173335451" sldId="468"/>
            <ac:spMk id="5" creationId="{BFCBBBBF-EF3C-4A25-9C0B-86A634D46223}"/>
          </ac:spMkLst>
        </pc:spChg>
        <pc:spChg chg="del mod">
          <ac:chgData name="Chan Zhi Wen, Ian" userId="10427a44-90a0-4c20-831c-e237817aaaf3" providerId="ADAL" clId="{79D712E9-0556-4CCF-894E-628B02E226C0}" dt="2022-07-27T22:31:47.071" v="3286" actId="478"/>
          <ac:spMkLst>
            <pc:docMk/>
            <pc:sldMk cId="2173335451" sldId="468"/>
            <ac:spMk id="8" creationId="{61895A81-2C97-3D6E-2AAD-B8F576317D17}"/>
          </ac:spMkLst>
        </pc:spChg>
        <pc:spChg chg="del mod">
          <ac:chgData name="Chan Zhi Wen, Ian" userId="10427a44-90a0-4c20-831c-e237817aaaf3" providerId="ADAL" clId="{79D712E9-0556-4CCF-894E-628B02E226C0}" dt="2022-07-27T22:31:47.071" v="3286" actId="478"/>
          <ac:spMkLst>
            <pc:docMk/>
            <pc:sldMk cId="2173335451" sldId="468"/>
            <ac:spMk id="10" creationId="{16401542-37EB-C709-730D-B2FB09E35F46}"/>
          </ac:spMkLst>
        </pc:spChg>
      </pc:sldChg>
    </pc:docChg>
  </pc:docChgLst>
  <pc:docChgLst>
    <pc:chgData name="Chan Zhi Wen, Ian" userId="10427a44-90a0-4c20-831c-e237817aaaf3" providerId="ADAL" clId="{07106A60-D943-42B7-B401-75FADF0BB845}"/>
    <pc:docChg chg="undo custSel modSld sldOrd">
      <pc:chgData name="Chan Zhi Wen, Ian" userId="10427a44-90a0-4c20-831c-e237817aaaf3" providerId="ADAL" clId="{07106A60-D943-42B7-B401-75FADF0BB845}" dt="2022-08-12T08:11:16.235" v="2151"/>
      <pc:docMkLst>
        <pc:docMk/>
      </pc:docMkLst>
      <pc:sldChg chg="delSp modSp">
        <pc:chgData name="Chan Zhi Wen, Ian" userId="10427a44-90a0-4c20-831c-e237817aaaf3" providerId="ADAL" clId="{07106A60-D943-42B7-B401-75FADF0BB845}" dt="2022-08-12T06:09:57.830" v="100" actId="113"/>
        <pc:sldMkLst>
          <pc:docMk/>
          <pc:sldMk cId="4070921213" sldId="370"/>
        </pc:sldMkLst>
        <pc:spChg chg="del">
          <ac:chgData name="Chan Zhi Wen, Ian" userId="10427a44-90a0-4c20-831c-e237817aaaf3" providerId="ADAL" clId="{07106A60-D943-42B7-B401-75FADF0BB845}" dt="2022-08-12T06:09:32.104" v="1" actId="478"/>
          <ac:spMkLst>
            <pc:docMk/>
            <pc:sldMk cId="4070921213" sldId="370"/>
            <ac:spMk id="2" creationId="{4D838907-FE03-9E39-E883-F4781F8663CA}"/>
          </ac:spMkLst>
        </pc:spChg>
        <pc:spChg chg="mod">
          <ac:chgData name="Chan Zhi Wen, Ian" userId="10427a44-90a0-4c20-831c-e237817aaaf3" providerId="ADAL" clId="{07106A60-D943-42B7-B401-75FADF0BB845}" dt="2022-08-12T06:09:57.830" v="100" actId="113"/>
          <ac:spMkLst>
            <pc:docMk/>
            <pc:sldMk cId="4070921213" sldId="370"/>
            <ac:spMk id="9" creationId="{ECECE6C9-0AC1-49A5-8C47-54EAD90914D3}"/>
          </ac:spMkLst>
        </pc:spChg>
        <pc:graphicFrameChg chg="del">
          <ac:chgData name="Chan Zhi Wen, Ian" userId="10427a44-90a0-4c20-831c-e237817aaaf3" providerId="ADAL" clId="{07106A60-D943-42B7-B401-75FADF0BB845}" dt="2022-08-12T06:09:20.618" v="0" actId="478"/>
          <ac:graphicFrameMkLst>
            <pc:docMk/>
            <pc:sldMk cId="4070921213" sldId="370"/>
            <ac:graphicFrameMk id="4" creationId="{D40FDABD-2D48-0A4A-9B28-4A9F5A0DF311}"/>
          </ac:graphicFrameMkLst>
        </pc:graphicFrameChg>
      </pc:sldChg>
      <pc:sldChg chg="ord">
        <pc:chgData name="Chan Zhi Wen, Ian" userId="10427a44-90a0-4c20-831c-e237817aaaf3" providerId="ADAL" clId="{07106A60-D943-42B7-B401-75FADF0BB845}" dt="2022-08-12T06:51:09.505" v="106"/>
        <pc:sldMkLst>
          <pc:docMk/>
          <pc:sldMk cId="890915238" sldId="460"/>
        </pc:sldMkLst>
      </pc:sldChg>
      <pc:sldChg chg="modSp">
        <pc:chgData name="Chan Zhi Wen, Ian" userId="10427a44-90a0-4c20-831c-e237817aaaf3" providerId="ADAL" clId="{07106A60-D943-42B7-B401-75FADF0BB845}" dt="2022-08-12T08:00:08.387" v="1940" actId="1036"/>
        <pc:sldMkLst>
          <pc:docMk/>
          <pc:sldMk cId="769452166" sldId="461"/>
        </pc:sldMkLst>
        <pc:spChg chg="mod">
          <ac:chgData name="Chan Zhi Wen, Ian" userId="10427a44-90a0-4c20-831c-e237817aaaf3" providerId="ADAL" clId="{07106A60-D943-42B7-B401-75FADF0BB845}" dt="2022-08-12T08:00:04.388" v="1925" actId="20577"/>
          <ac:spMkLst>
            <pc:docMk/>
            <pc:sldMk cId="769452166" sldId="461"/>
            <ac:spMk id="3" creationId="{95D9DFE9-D7E9-03E2-2727-CF92FD76D77C}"/>
          </ac:spMkLst>
        </pc:spChg>
        <pc:picChg chg="mod">
          <ac:chgData name="Chan Zhi Wen, Ian" userId="10427a44-90a0-4c20-831c-e237817aaaf3" providerId="ADAL" clId="{07106A60-D943-42B7-B401-75FADF0BB845}" dt="2022-08-12T08:00:08.387" v="1940" actId="1036"/>
          <ac:picMkLst>
            <pc:docMk/>
            <pc:sldMk cId="769452166" sldId="461"/>
            <ac:picMk id="5" creationId="{F9B54D78-DB8F-74BB-B766-5B688CE637BE}"/>
          </ac:picMkLst>
        </pc:picChg>
        <pc:picChg chg="mod">
          <ac:chgData name="Chan Zhi Wen, Ian" userId="10427a44-90a0-4c20-831c-e237817aaaf3" providerId="ADAL" clId="{07106A60-D943-42B7-B401-75FADF0BB845}" dt="2022-08-12T08:00:08.387" v="1940" actId="1036"/>
          <ac:picMkLst>
            <pc:docMk/>
            <pc:sldMk cId="769452166" sldId="461"/>
            <ac:picMk id="7" creationId="{920F5B5F-60EE-5C4E-3E6C-8A0C6FF41E2F}"/>
          </ac:picMkLst>
        </pc:picChg>
        <pc:picChg chg="mod">
          <ac:chgData name="Chan Zhi Wen, Ian" userId="10427a44-90a0-4c20-831c-e237817aaaf3" providerId="ADAL" clId="{07106A60-D943-42B7-B401-75FADF0BB845}" dt="2022-08-12T07:59:53.748" v="1923" actId="1038"/>
          <ac:picMkLst>
            <pc:docMk/>
            <pc:sldMk cId="769452166" sldId="461"/>
            <ac:picMk id="1026" creationId="{AB2BF089-EFB8-0D19-6D4A-52DD6AA1CD56}"/>
          </ac:picMkLst>
        </pc:picChg>
      </pc:sldChg>
      <pc:sldChg chg="modSp">
        <pc:chgData name="Chan Zhi Wen, Ian" userId="10427a44-90a0-4c20-831c-e237817aaaf3" providerId="ADAL" clId="{07106A60-D943-42B7-B401-75FADF0BB845}" dt="2022-08-12T07:17:24.315" v="492" actId="20577"/>
        <pc:sldMkLst>
          <pc:docMk/>
          <pc:sldMk cId="2836746410" sldId="464"/>
        </pc:sldMkLst>
        <pc:spChg chg="mod">
          <ac:chgData name="Chan Zhi Wen, Ian" userId="10427a44-90a0-4c20-831c-e237817aaaf3" providerId="ADAL" clId="{07106A60-D943-42B7-B401-75FADF0BB845}" dt="2022-08-12T07:17:24.315" v="492" actId="20577"/>
          <ac:spMkLst>
            <pc:docMk/>
            <pc:sldMk cId="2836746410" sldId="464"/>
            <ac:spMk id="2" creationId="{FCF73F3D-7CBD-46D3-AD51-D6E4EA1B7A38}"/>
          </ac:spMkLst>
        </pc:spChg>
      </pc:sldChg>
      <pc:sldChg chg="modSp">
        <pc:chgData name="Chan Zhi Wen, Ian" userId="10427a44-90a0-4c20-831c-e237817aaaf3" providerId="ADAL" clId="{07106A60-D943-42B7-B401-75FADF0BB845}" dt="2022-08-12T07:33:40.840" v="855" actId="20577"/>
        <pc:sldMkLst>
          <pc:docMk/>
          <pc:sldMk cId="3202126779" sldId="466"/>
        </pc:sldMkLst>
        <pc:spChg chg="mod">
          <ac:chgData name="Chan Zhi Wen, Ian" userId="10427a44-90a0-4c20-831c-e237817aaaf3" providerId="ADAL" clId="{07106A60-D943-42B7-B401-75FADF0BB845}" dt="2022-08-12T07:33:40.840" v="855" actId="20577"/>
          <ac:spMkLst>
            <pc:docMk/>
            <pc:sldMk cId="3202126779" sldId="466"/>
            <ac:spMk id="3" creationId="{E6CD1D97-2687-4B15-BF3D-D09058FCEB2F}"/>
          </ac:spMkLst>
        </pc:spChg>
      </pc:sldChg>
      <pc:sldChg chg="delSp modSp">
        <pc:chgData name="Chan Zhi Wen, Ian" userId="10427a44-90a0-4c20-831c-e237817aaaf3" providerId="ADAL" clId="{07106A60-D943-42B7-B401-75FADF0BB845}" dt="2022-08-12T07:29:59.354" v="747" actId="20577"/>
        <pc:sldMkLst>
          <pc:docMk/>
          <pc:sldMk cId="2173335451" sldId="468"/>
        </pc:sldMkLst>
        <pc:spChg chg="mod">
          <ac:chgData name="Chan Zhi Wen, Ian" userId="10427a44-90a0-4c20-831c-e237817aaaf3" providerId="ADAL" clId="{07106A60-D943-42B7-B401-75FADF0BB845}" dt="2022-08-12T07:29:59.354" v="747" actId="20577"/>
          <ac:spMkLst>
            <pc:docMk/>
            <pc:sldMk cId="2173335451" sldId="468"/>
            <ac:spMk id="3" creationId="{E6CD1D97-2687-4B15-BF3D-D09058FCEB2F}"/>
          </ac:spMkLst>
        </pc:spChg>
        <pc:spChg chg="del">
          <ac:chgData name="Chan Zhi Wen, Ian" userId="10427a44-90a0-4c20-831c-e237817aaaf3" providerId="ADAL" clId="{07106A60-D943-42B7-B401-75FADF0BB845}" dt="2022-08-12T07:29:03.818" v="690" actId="478"/>
          <ac:spMkLst>
            <pc:docMk/>
            <pc:sldMk cId="2173335451" sldId="468"/>
            <ac:spMk id="4" creationId="{BA4927EC-C9DD-1B4C-5C80-77F86EDA3390}"/>
          </ac:spMkLst>
        </pc:spChg>
        <pc:spChg chg="mod">
          <ac:chgData name="Chan Zhi Wen, Ian" userId="10427a44-90a0-4c20-831c-e237817aaaf3" providerId="ADAL" clId="{07106A60-D943-42B7-B401-75FADF0BB845}" dt="2022-08-12T07:29:32.841" v="737" actId="1035"/>
          <ac:spMkLst>
            <pc:docMk/>
            <pc:sldMk cId="2173335451" sldId="468"/>
            <ac:spMk id="6" creationId="{FAFEEDC9-26F9-46EF-45E7-1CF4756B5B9B}"/>
          </ac:spMkLst>
        </pc:spChg>
        <pc:spChg chg="mod">
          <ac:chgData name="Chan Zhi Wen, Ian" userId="10427a44-90a0-4c20-831c-e237817aaaf3" providerId="ADAL" clId="{07106A60-D943-42B7-B401-75FADF0BB845}" dt="2022-08-12T07:29:32.841" v="737" actId="1035"/>
          <ac:spMkLst>
            <pc:docMk/>
            <pc:sldMk cId="2173335451" sldId="468"/>
            <ac:spMk id="9" creationId="{46A435A3-0FA0-9845-3040-C8CD9168D14A}"/>
          </ac:spMkLst>
        </pc:spChg>
        <pc:cxnChg chg="mod">
          <ac:chgData name="Chan Zhi Wen, Ian" userId="10427a44-90a0-4c20-831c-e237817aaaf3" providerId="ADAL" clId="{07106A60-D943-42B7-B401-75FADF0BB845}" dt="2022-08-12T07:29:32.841" v="737" actId="1035"/>
          <ac:cxnSpMkLst>
            <pc:docMk/>
            <pc:sldMk cId="2173335451" sldId="468"/>
            <ac:cxnSpMk id="8" creationId="{E366F954-94FA-A394-5868-0AC961E720DA}"/>
          </ac:cxnSpMkLst>
        </pc:cxnChg>
        <pc:cxnChg chg="mod">
          <ac:chgData name="Chan Zhi Wen, Ian" userId="10427a44-90a0-4c20-831c-e237817aaaf3" providerId="ADAL" clId="{07106A60-D943-42B7-B401-75FADF0BB845}" dt="2022-08-12T07:29:32.841" v="737" actId="1035"/>
          <ac:cxnSpMkLst>
            <pc:docMk/>
            <pc:sldMk cId="2173335451" sldId="468"/>
            <ac:cxnSpMk id="10" creationId="{898894E8-8EB1-BC4B-3024-FD92D724429D}"/>
          </ac:cxnSpMkLst>
        </pc:cxnChg>
      </pc:sldChg>
      <pc:sldChg chg="modSp">
        <pc:chgData name="Chan Zhi Wen, Ian" userId="10427a44-90a0-4c20-831c-e237817aaaf3" providerId="ADAL" clId="{07106A60-D943-42B7-B401-75FADF0BB845}" dt="2022-08-12T07:24:23.547" v="535" actId="20577"/>
        <pc:sldMkLst>
          <pc:docMk/>
          <pc:sldMk cId="512783493" sldId="473"/>
        </pc:sldMkLst>
        <pc:spChg chg="mod">
          <ac:chgData name="Chan Zhi Wen, Ian" userId="10427a44-90a0-4c20-831c-e237817aaaf3" providerId="ADAL" clId="{07106A60-D943-42B7-B401-75FADF0BB845}" dt="2022-08-12T07:07:22.154" v="146" actId="1036"/>
          <ac:spMkLst>
            <pc:docMk/>
            <pc:sldMk cId="512783493" sldId="473"/>
            <ac:spMk id="36" creationId="{E6227D0B-F94E-AFAC-F224-AC5190B2864D}"/>
          </ac:spMkLst>
        </pc:spChg>
        <pc:spChg chg="mod">
          <ac:chgData name="Chan Zhi Wen, Ian" userId="10427a44-90a0-4c20-831c-e237817aaaf3" providerId="ADAL" clId="{07106A60-D943-42B7-B401-75FADF0BB845}" dt="2022-08-12T07:07:38.587" v="154" actId="20577"/>
          <ac:spMkLst>
            <pc:docMk/>
            <pc:sldMk cId="512783493" sldId="473"/>
            <ac:spMk id="37" creationId="{8F33662A-873D-5D26-473B-F9C4CF0039EF}"/>
          </ac:spMkLst>
        </pc:spChg>
        <pc:spChg chg="mod">
          <ac:chgData name="Chan Zhi Wen, Ian" userId="10427a44-90a0-4c20-831c-e237817aaaf3" providerId="ADAL" clId="{07106A60-D943-42B7-B401-75FADF0BB845}" dt="2022-08-12T07:24:23.547" v="535" actId="20577"/>
          <ac:spMkLst>
            <pc:docMk/>
            <pc:sldMk cId="512783493" sldId="473"/>
            <ac:spMk id="44" creationId="{3195C0C3-C2C5-5DC8-36FC-7C968E6D1CCE}"/>
          </ac:spMkLst>
        </pc:spChg>
      </pc:sldChg>
      <pc:sldChg chg="modSp">
        <pc:chgData name="Chan Zhi Wen, Ian" userId="10427a44-90a0-4c20-831c-e237817aaaf3" providerId="ADAL" clId="{07106A60-D943-42B7-B401-75FADF0BB845}" dt="2022-08-12T07:09:21.945" v="204" actId="20577"/>
        <pc:sldMkLst>
          <pc:docMk/>
          <pc:sldMk cId="1994975655" sldId="475"/>
        </pc:sldMkLst>
        <pc:spChg chg="mod">
          <ac:chgData name="Chan Zhi Wen, Ian" userId="10427a44-90a0-4c20-831c-e237817aaaf3" providerId="ADAL" clId="{07106A60-D943-42B7-B401-75FADF0BB845}" dt="2022-08-12T07:09:21.945" v="204" actId="20577"/>
          <ac:spMkLst>
            <pc:docMk/>
            <pc:sldMk cId="1994975655" sldId="475"/>
            <ac:spMk id="3" creationId="{E6CD1D97-2687-4B15-BF3D-D09058FCEB2F}"/>
          </ac:spMkLst>
        </pc:spChg>
      </pc:sldChg>
      <pc:sldChg chg="addSp modSp">
        <pc:chgData name="Chan Zhi Wen, Ian" userId="10427a44-90a0-4c20-831c-e237817aaaf3" providerId="ADAL" clId="{07106A60-D943-42B7-B401-75FADF0BB845}" dt="2022-08-12T07:12:41.833" v="423" actId="1037"/>
        <pc:sldMkLst>
          <pc:docMk/>
          <pc:sldMk cId="1853365491" sldId="478"/>
        </pc:sldMkLst>
        <pc:spChg chg="add mod">
          <ac:chgData name="Chan Zhi Wen, Ian" userId="10427a44-90a0-4c20-831c-e237817aaaf3" providerId="ADAL" clId="{07106A60-D943-42B7-B401-75FADF0BB845}" dt="2022-08-12T07:12:31.529" v="409" actId="1038"/>
          <ac:spMkLst>
            <pc:docMk/>
            <pc:sldMk cId="1853365491" sldId="478"/>
            <ac:spMk id="17" creationId="{D9C06402-77F5-4D8B-8946-3D8484FC2AA0}"/>
          </ac:spMkLst>
        </pc:spChg>
        <pc:spChg chg="mod">
          <ac:chgData name="Chan Zhi Wen, Ian" userId="10427a44-90a0-4c20-831c-e237817aaaf3" providerId="ADAL" clId="{07106A60-D943-42B7-B401-75FADF0BB845}" dt="2022-08-12T07:11:51.033" v="349" actId="1037"/>
          <ac:spMkLst>
            <pc:docMk/>
            <pc:sldMk cId="1853365491" sldId="478"/>
            <ac:spMk id="21" creationId="{EC4BCF4C-CF0B-8FD1-3049-789801458BF8}"/>
          </ac:spMkLst>
        </pc:spChg>
        <pc:spChg chg="mod">
          <ac:chgData name="Chan Zhi Wen, Ian" userId="10427a44-90a0-4c20-831c-e237817aaaf3" providerId="ADAL" clId="{07106A60-D943-42B7-B401-75FADF0BB845}" dt="2022-08-12T07:12:41.833" v="423" actId="1037"/>
          <ac:spMkLst>
            <pc:docMk/>
            <pc:sldMk cId="1853365491" sldId="478"/>
            <ac:spMk id="35" creationId="{245CCFE0-100A-9371-EC76-4BBB6A450568}"/>
          </ac:spMkLst>
        </pc:spChg>
        <pc:spChg chg="mod">
          <ac:chgData name="Chan Zhi Wen, Ian" userId="10427a44-90a0-4c20-831c-e237817aaaf3" providerId="ADAL" clId="{07106A60-D943-42B7-B401-75FADF0BB845}" dt="2022-08-12T07:11:42.846" v="342" actId="1037"/>
          <ac:spMkLst>
            <pc:docMk/>
            <pc:sldMk cId="1853365491" sldId="478"/>
            <ac:spMk id="42" creationId="{B88AEFEB-584C-84B1-CA55-C3C8705DBE25}"/>
          </ac:spMkLst>
        </pc:spChg>
        <pc:spChg chg="mod">
          <ac:chgData name="Chan Zhi Wen, Ian" userId="10427a44-90a0-4c20-831c-e237817aaaf3" providerId="ADAL" clId="{07106A60-D943-42B7-B401-75FADF0BB845}" dt="2022-08-12T07:11:42.846" v="342" actId="1037"/>
          <ac:spMkLst>
            <pc:docMk/>
            <pc:sldMk cId="1853365491" sldId="478"/>
            <ac:spMk id="53" creationId="{4C0EF3CF-196C-6184-93BB-B4430F7AF0A3}"/>
          </ac:spMkLst>
        </pc:spChg>
        <pc:spChg chg="mod">
          <ac:chgData name="Chan Zhi Wen, Ian" userId="10427a44-90a0-4c20-831c-e237817aaaf3" providerId="ADAL" clId="{07106A60-D943-42B7-B401-75FADF0BB845}" dt="2022-08-12T07:11:19.594" v="306" actId="20577"/>
          <ac:spMkLst>
            <pc:docMk/>
            <pc:sldMk cId="1853365491" sldId="478"/>
            <ac:spMk id="54" creationId="{BAEBB57E-1CB7-C0C1-0ADE-610ABCD218D5}"/>
          </ac:spMkLst>
        </pc:spChg>
        <pc:grpChg chg="mod">
          <ac:chgData name="Chan Zhi Wen, Ian" userId="10427a44-90a0-4c20-831c-e237817aaaf3" providerId="ADAL" clId="{07106A60-D943-42B7-B401-75FADF0BB845}" dt="2022-08-12T07:11:42.846" v="342" actId="1037"/>
          <ac:grpSpMkLst>
            <pc:docMk/>
            <pc:sldMk cId="1853365491" sldId="478"/>
            <ac:grpSpMk id="52" creationId="{54879C23-43D8-B2EB-C331-3AC3C588BF4F}"/>
          </ac:grpSpMkLst>
        </pc:grpChg>
        <pc:picChg chg="mod">
          <ac:chgData name="Chan Zhi Wen, Ian" userId="10427a44-90a0-4c20-831c-e237817aaaf3" providerId="ADAL" clId="{07106A60-D943-42B7-B401-75FADF0BB845}" dt="2022-08-12T07:11:42.846" v="342" actId="1037"/>
          <ac:picMkLst>
            <pc:docMk/>
            <pc:sldMk cId="1853365491" sldId="478"/>
            <ac:picMk id="12" creationId="{060F6EB8-5A86-80F6-09F8-CCDBE1B6683A}"/>
          </ac:picMkLst>
        </pc:picChg>
        <pc:cxnChg chg="mod ord">
          <ac:chgData name="Chan Zhi Wen, Ian" userId="10427a44-90a0-4c20-831c-e237817aaaf3" providerId="ADAL" clId="{07106A60-D943-42B7-B401-75FADF0BB845}" dt="2022-08-12T07:11:51.033" v="349" actId="1037"/>
          <ac:cxnSpMkLst>
            <pc:docMk/>
            <pc:sldMk cId="1853365491" sldId="478"/>
            <ac:cxnSpMk id="29" creationId="{409376F0-EE5D-AA8D-A8A8-7AA64C5B095B}"/>
          </ac:cxnSpMkLst>
        </pc:cxnChg>
        <pc:cxnChg chg="mod">
          <ac:chgData name="Chan Zhi Wen, Ian" userId="10427a44-90a0-4c20-831c-e237817aaaf3" providerId="ADAL" clId="{07106A60-D943-42B7-B401-75FADF0BB845}" dt="2022-08-12T07:11:42.846" v="342" actId="1037"/>
          <ac:cxnSpMkLst>
            <pc:docMk/>
            <pc:sldMk cId="1853365491" sldId="478"/>
            <ac:cxnSpMk id="41" creationId="{5A90E85B-4E3A-A607-EAD4-04EE35812B20}"/>
          </ac:cxnSpMkLst>
        </pc:cxnChg>
      </pc:sldChg>
      <pc:sldChg chg="addSp delSp modSp">
        <pc:chgData name="Chan Zhi Wen, Ian" userId="10427a44-90a0-4c20-831c-e237817aaaf3" providerId="ADAL" clId="{07106A60-D943-42B7-B401-75FADF0BB845}" dt="2022-08-12T07:25:31.326" v="563" actId="6549"/>
        <pc:sldMkLst>
          <pc:docMk/>
          <pc:sldMk cId="3243373937" sldId="480"/>
        </pc:sldMkLst>
        <pc:spChg chg="add del mod">
          <ac:chgData name="Chan Zhi Wen, Ian" userId="10427a44-90a0-4c20-831c-e237817aaaf3" providerId="ADAL" clId="{07106A60-D943-42B7-B401-75FADF0BB845}" dt="2022-08-12T07:25:27.853" v="562" actId="478"/>
          <ac:spMkLst>
            <pc:docMk/>
            <pc:sldMk cId="3243373937" sldId="480"/>
            <ac:spMk id="4" creationId="{4DD60871-EFF4-48B7-A4A2-B4C139A3F2C5}"/>
          </ac:spMkLst>
        </pc:spChg>
        <pc:spChg chg="mod">
          <ac:chgData name="Chan Zhi Wen, Ian" userId="10427a44-90a0-4c20-831c-e237817aaaf3" providerId="ADAL" clId="{07106A60-D943-42B7-B401-75FADF0BB845}" dt="2022-08-12T07:25:31.326" v="563" actId="6549"/>
          <ac:spMkLst>
            <pc:docMk/>
            <pc:sldMk cId="3243373937" sldId="480"/>
            <ac:spMk id="18" creationId="{4FE9DBEB-3E31-838E-FAEB-B69C273F1AAF}"/>
          </ac:spMkLst>
        </pc:spChg>
      </pc:sldChg>
      <pc:sldChg chg="modSp">
        <pc:chgData name="Chan Zhi Wen, Ian" userId="10427a44-90a0-4c20-831c-e237817aaaf3" providerId="ADAL" clId="{07106A60-D943-42B7-B401-75FADF0BB845}" dt="2022-08-12T07:21:22.650" v="494" actId="20577"/>
        <pc:sldMkLst>
          <pc:docMk/>
          <pc:sldMk cId="2700283952" sldId="482"/>
        </pc:sldMkLst>
        <pc:spChg chg="mod">
          <ac:chgData name="Chan Zhi Wen, Ian" userId="10427a44-90a0-4c20-831c-e237817aaaf3" providerId="ADAL" clId="{07106A60-D943-42B7-B401-75FADF0BB845}" dt="2022-08-12T07:21:22.650" v="494" actId="20577"/>
          <ac:spMkLst>
            <pc:docMk/>
            <pc:sldMk cId="2700283952" sldId="482"/>
            <ac:spMk id="2" creationId="{FCF73F3D-7CBD-46D3-AD51-D6E4EA1B7A38}"/>
          </ac:spMkLst>
        </pc:spChg>
      </pc:sldChg>
      <pc:sldChg chg="addSp modSp">
        <pc:chgData name="Chan Zhi Wen, Ian" userId="10427a44-90a0-4c20-831c-e237817aaaf3" providerId="ADAL" clId="{07106A60-D943-42B7-B401-75FADF0BB845}" dt="2022-08-12T07:10:48.186" v="269" actId="1035"/>
        <pc:sldMkLst>
          <pc:docMk/>
          <pc:sldMk cId="2556988663" sldId="483"/>
        </pc:sldMkLst>
        <pc:spChg chg="mod">
          <ac:chgData name="Chan Zhi Wen, Ian" userId="10427a44-90a0-4c20-831c-e237817aaaf3" providerId="ADAL" clId="{07106A60-D943-42B7-B401-75FADF0BB845}" dt="2022-08-12T07:09:48.234" v="206" actId="20577"/>
          <ac:spMkLst>
            <pc:docMk/>
            <pc:sldMk cId="2556988663" sldId="483"/>
            <ac:spMk id="3" creationId="{E6CD1D97-2687-4B15-BF3D-D09058FCEB2F}"/>
          </ac:spMkLst>
        </pc:spChg>
        <pc:spChg chg="mod">
          <ac:chgData name="Chan Zhi Wen, Ian" userId="10427a44-90a0-4c20-831c-e237817aaaf3" providerId="ADAL" clId="{07106A60-D943-42B7-B401-75FADF0BB845}" dt="2022-08-12T07:10:48.186" v="269" actId="1035"/>
          <ac:spMkLst>
            <pc:docMk/>
            <pc:sldMk cId="2556988663" sldId="483"/>
            <ac:spMk id="4" creationId="{F005F2E3-3F6A-037E-C8FD-752FBA7A6ED1}"/>
          </ac:spMkLst>
        </pc:spChg>
        <pc:spChg chg="mod">
          <ac:chgData name="Chan Zhi Wen, Ian" userId="10427a44-90a0-4c20-831c-e237817aaaf3" providerId="ADAL" clId="{07106A60-D943-42B7-B401-75FADF0BB845}" dt="2022-08-12T07:10:48.186" v="269" actId="1035"/>
          <ac:spMkLst>
            <pc:docMk/>
            <pc:sldMk cId="2556988663" sldId="483"/>
            <ac:spMk id="7" creationId="{599F1FD1-2277-37AA-0F6E-8527B7977CE3}"/>
          </ac:spMkLst>
        </pc:spChg>
        <pc:spChg chg="add mod">
          <ac:chgData name="Chan Zhi Wen, Ian" userId="10427a44-90a0-4c20-831c-e237817aaaf3" providerId="ADAL" clId="{07106A60-D943-42B7-B401-75FADF0BB845}" dt="2022-08-12T07:10:48.186" v="269" actId="1035"/>
          <ac:spMkLst>
            <pc:docMk/>
            <pc:sldMk cId="2556988663" sldId="483"/>
            <ac:spMk id="11" creationId="{65F22160-75D3-486B-A7A4-E6E0620A0503}"/>
          </ac:spMkLst>
        </pc:spChg>
        <pc:picChg chg="mod">
          <ac:chgData name="Chan Zhi Wen, Ian" userId="10427a44-90a0-4c20-831c-e237817aaaf3" providerId="ADAL" clId="{07106A60-D943-42B7-B401-75FADF0BB845}" dt="2022-08-12T07:10:48.186" v="269" actId="1035"/>
          <ac:picMkLst>
            <pc:docMk/>
            <pc:sldMk cId="2556988663" sldId="483"/>
            <ac:picMk id="11266" creationId="{F52AEFC0-1D78-485E-E2F9-30923E8CF8B4}"/>
          </ac:picMkLst>
        </pc:picChg>
      </pc:sldChg>
      <pc:sldChg chg="addSp modSp">
        <pc:chgData name="Chan Zhi Wen, Ian" userId="10427a44-90a0-4c20-831c-e237817aaaf3" providerId="ADAL" clId="{07106A60-D943-42B7-B401-75FADF0BB845}" dt="2022-08-12T07:27:25.018" v="628" actId="1038"/>
        <pc:sldMkLst>
          <pc:docMk/>
          <pc:sldMk cId="2079060308" sldId="488"/>
        </pc:sldMkLst>
        <pc:spChg chg="add mod">
          <ac:chgData name="Chan Zhi Wen, Ian" userId="10427a44-90a0-4c20-831c-e237817aaaf3" providerId="ADAL" clId="{07106A60-D943-42B7-B401-75FADF0BB845}" dt="2022-08-12T07:27:25.018" v="628" actId="1038"/>
          <ac:spMkLst>
            <pc:docMk/>
            <pc:sldMk cId="2079060308" sldId="488"/>
            <ac:spMk id="16" creationId="{5444693C-C3FC-4903-82FD-ECE7F30D8D49}"/>
          </ac:spMkLst>
        </pc:spChg>
        <pc:cxnChg chg="add mod">
          <ac:chgData name="Chan Zhi Wen, Ian" userId="10427a44-90a0-4c20-831c-e237817aaaf3" providerId="ADAL" clId="{07106A60-D943-42B7-B401-75FADF0BB845}" dt="2022-08-12T07:27:15.199" v="601" actId="1035"/>
          <ac:cxnSpMkLst>
            <pc:docMk/>
            <pc:sldMk cId="2079060308" sldId="488"/>
            <ac:cxnSpMk id="17" creationId="{F6A0557D-BEFF-4400-8EF6-F2C6C903C8FD}"/>
          </ac:cxnSpMkLst>
        </pc:cxnChg>
      </pc:sldChg>
      <pc:sldChg chg="addSp modSp">
        <pc:chgData name="Chan Zhi Wen, Ian" userId="10427a44-90a0-4c20-831c-e237817aaaf3" providerId="ADAL" clId="{07106A60-D943-42B7-B401-75FADF0BB845}" dt="2022-08-12T07:33:03.349" v="802" actId="166"/>
        <pc:sldMkLst>
          <pc:docMk/>
          <pc:sldMk cId="2943086309" sldId="489"/>
        </pc:sldMkLst>
        <pc:spChg chg="mod ord">
          <ac:chgData name="Chan Zhi Wen, Ian" userId="10427a44-90a0-4c20-831c-e237817aaaf3" providerId="ADAL" clId="{07106A60-D943-42B7-B401-75FADF0BB845}" dt="2022-08-12T07:32:38.246" v="798" actId="166"/>
          <ac:spMkLst>
            <pc:docMk/>
            <pc:sldMk cId="2943086309" sldId="489"/>
            <ac:spMk id="7" creationId="{0F55C5E4-F3A1-A95E-4370-395DA7DCBB32}"/>
          </ac:spMkLst>
        </pc:spChg>
        <pc:spChg chg="add mod">
          <ac:chgData name="Chan Zhi Wen, Ian" userId="10427a44-90a0-4c20-831c-e237817aaaf3" providerId="ADAL" clId="{07106A60-D943-42B7-B401-75FADF0BB845}" dt="2022-08-12T07:32:57.082" v="801" actId="164"/>
          <ac:spMkLst>
            <pc:docMk/>
            <pc:sldMk cId="2943086309" sldId="489"/>
            <ac:spMk id="8" creationId="{463953E0-F56E-4E94-9EF5-82D76EE8F598}"/>
          </ac:spMkLst>
        </pc:spChg>
        <pc:grpChg chg="add mod">
          <ac:chgData name="Chan Zhi Wen, Ian" userId="10427a44-90a0-4c20-831c-e237817aaaf3" providerId="ADAL" clId="{07106A60-D943-42B7-B401-75FADF0BB845}" dt="2022-08-12T07:32:57.082" v="801" actId="164"/>
          <ac:grpSpMkLst>
            <pc:docMk/>
            <pc:sldMk cId="2943086309" sldId="489"/>
            <ac:grpSpMk id="12" creationId="{25E6CA13-E0D8-4AA7-952A-8F8CB97C1239}"/>
          </ac:grpSpMkLst>
        </pc:grpChg>
        <pc:picChg chg="mod">
          <ac:chgData name="Chan Zhi Wen, Ian" userId="10427a44-90a0-4c20-831c-e237817aaaf3" providerId="ADAL" clId="{07106A60-D943-42B7-B401-75FADF0BB845}" dt="2022-08-12T07:32:57.082" v="801" actId="164"/>
          <ac:picMkLst>
            <pc:docMk/>
            <pc:sldMk cId="2943086309" sldId="489"/>
            <ac:picMk id="6" creationId="{174D1914-E088-7AA4-7744-A44DD702C97B}"/>
          </ac:picMkLst>
        </pc:picChg>
        <pc:cxnChg chg="mod ord">
          <ac:chgData name="Chan Zhi Wen, Ian" userId="10427a44-90a0-4c20-831c-e237817aaaf3" providerId="ADAL" clId="{07106A60-D943-42B7-B401-75FADF0BB845}" dt="2022-08-12T07:33:03.349" v="802" actId="166"/>
          <ac:cxnSpMkLst>
            <pc:docMk/>
            <pc:sldMk cId="2943086309" sldId="489"/>
            <ac:cxnSpMk id="11" creationId="{15C09CC4-0E93-06E7-C2A9-107E5EA15881}"/>
          </ac:cxnSpMkLst>
        </pc:cxnChg>
      </pc:sldChg>
      <pc:sldChg chg="modSp">
        <pc:chgData name="Chan Zhi Wen, Ian" userId="10427a44-90a0-4c20-831c-e237817aaaf3" providerId="ADAL" clId="{07106A60-D943-42B7-B401-75FADF0BB845}" dt="2022-08-12T07:34:30.419" v="856" actId="20577"/>
        <pc:sldMkLst>
          <pc:docMk/>
          <pc:sldMk cId="4042992562" sldId="491"/>
        </pc:sldMkLst>
        <pc:spChg chg="mod">
          <ac:chgData name="Chan Zhi Wen, Ian" userId="10427a44-90a0-4c20-831c-e237817aaaf3" providerId="ADAL" clId="{07106A60-D943-42B7-B401-75FADF0BB845}" dt="2022-08-12T07:34:30.419" v="856" actId="20577"/>
          <ac:spMkLst>
            <pc:docMk/>
            <pc:sldMk cId="4042992562" sldId="491"/>
            <ac:spMk id="3" creationId="{DA13C78F-C99F-42FA-823B-98A8A52EC600}"/>
          </ac:spMkLst>
        </pc:spChg>
      </pc:sldChg>
      <pc:sldChg chg="addSp modSp">
        <pc:chgData name="Chan Zhi Wen, Ian" userId="10427a44-90a0-4c20-831c-e237817aaaf3" providerId="ADAL" clId="{07106A60-D943-42B7-B401-75FADF0BB845}" dt="2022-08-12T07:28:53.178" v="689" actId="1036"/>
        <pc:sldMkLst>
          <pc:docMk/>
          <pc:sldMk cId="3681560191" sldId="493"/>
        </pc:sldMkLst>
        <pc:spChg chg="mod">
          <ac:chgData name="Chan Zhi Wen, Ian" userId="10427a44-90a0-4c20-831c-e237817aaaf3" providerId="ADAL" clId="{07106A60-D943-42B7-B401-75FADF0BB845}" dt="2022-08-12T07:28:48.895" v="675" actId="6549"/>
          <ac:spMkLst>
            <pc:docMk/>
            <pc:sldMk cId="3681560191" sldId="493"/>
            <ac:spMk id="3" creationId="{E6CD1D97-2687-4B15-BF3D-D09058FCEB2F}"/>
          </ac:spMkLst>
        </pc:spChg>
        <pc:spChg chg="add mod">
          <ac:chgData name="Chan Zhi Wen, Ian" userId="10427a44-90a0-4c20-831c-e237817aaaf3" providerId="ADAL" clId="{07106A60-D943-42B7-B401-75FADF0BB845}" dt="2022-08-12T07:28:53.178" v="689" actId="1036"/>
          <ac:spMkLst>
            <pc:docMk/>
            <pc:sldMk cId="3681560191" sldId="493"/>
            <ac:spMk id="6" creationId="{E834B5AB-A6DE-4B1A-A13D-4829A1CD5782}"/>
          </ac:spMkLst>
        </pc:spChg>
      </pc:sldChg>
      <pc:sldChg chg="modSp">
        <pc:chgData name="Chan Zhi Wen, Ian" userId="10427a44-90a0-4c20-831c-e237817aaaf3" providerId="ADAL" clId="{07106A60-D943-42B7-B401-75FADF0BB845}" dt="2022-08-12T07:36:35.477" v="922" actId="20577"/>
        <pc:sldMkLst>
          <pc:docMk/>
          <pc:sldMk cId="1205437269" sldId="496"/>
        </pc:sldMkLst>
        <pc:spChg chg="mod">
          <ac:chgData name="Chan Zhi Wen, Ian" userId="10427a44-90a0-4c20-831c-e237817aaaf3" providerId="ADAL" clId="{07106A60-D943-42B7-B401-75FADF0BB845}" dt="2022-08-12T07:36:35.477" v="922" actId="20577"/>
          <ac:spMkLst>
            <pc:docMk/>
            <pc:sldMk cId="1205437269" sldId="496"/>
            <ac:spMk id="3" creationId="{E6CD1D97-2687-4B15-BF3D-D09058FCEB2F}"/>
          </ac:spMkLst>
        </pc:spChg>
      </pc:sldChg>
      <pc:sldChg chg="modSp">
        <pc:chgData name="Chan Zhi Wen, Ian" userId="10427a44-90a0-4c20-831c-e237817aaaf3" providerId="ADAL" clId="{07106A60-D943-42B7-B401-75FADF0BB845}" dt="2022-08-12T07:44:44.829" v="1147" actId="20577"/>
        <pc:sldMkLst>
          <pc:docMk/>
          <pc:sldMk cId="904403404" sldId="498"/>
        </pc:sldMkLst>
        <pc:spChg chg="mod">
          <ac:chgData name="Chan Zhi Wen, Ian" userId="10427a44-90a0-4c20-831c-e237817aaaf3" providerId="ADAL" clId="{07106A60-D943-42B7-B401-75FADF0BB845}" dt="2022-08-12T07:44:44.829" v="1147" actId="20577"/>
          <ac:spMkLst>
            <pc:docMk/>
            <pc:sldMk cId="904403404" sldId="498"/>
            <ac:spMk id="3" creationId="{E6CD1D97-2687-4B15-BF3D-D09058FCEB2F}"/>
          </ac:spMkLst>
        </pc:spChg>
      </pc:sldChg>
      <pc:sldChg chg="addSp modSp">
        <pc:chgData name="Chan Zhi Wen, Ian" userId="10427a44-90a0-4c20-831c-e237817aaaf3" providerId="ADAL" clId="{07106A60-D943-42B7-B401-75FADF0BB845}" dt="2022-08-12T07:42:59.037" v="1143" actId="20577"/>
        <pc:sldMkLst>
          <pc:docMk/>
          <pc:sldMk cId="635676689" sldId="499"/>
        </pc:sldMkLst>
        <pc:spChg chg="mod">
          <ac:chgData name="Chan Zhi Wen, Ian" userId="10427a44-90a0-4c20-831c-e237817aaaf3" providerId="ADAL" clId="{07106A60-D943-42B7-B401-75FADF0BB845}" dt="2022-08-12T07:42:59.037" v="1143" actId="20577"/>
          <ac:spMkLst>
            <pc:docMk/>
            <pc:sldMk cId="635676689" sldId="499"/>
            <ac:spMk id="3" creationId="{E6CD1D97-2687-4B15-BF3D-D09058FCEB2F}"/>
          </ac:spMkLst>
        </pc:spChg>
        <pc:spChg chg="add mod">
          <ac:chgData name="Chan Zhi Wen, Ian" userId="10427a44-90a0-4c20-831c-e237817aaaf3" providerId="ADAL" clId="{07106A60-D943-42B7-B401-75FADF0BB845}" dt="2022-08-12T07:39:11.297" v="1063" actId="1035"/>
          <ac:spMkLst>
            <pc:docMk/>
            <pc:sldMk cId="635676689" sldId="499"/>
            <ac:spMk id="6" creationId="{89C585D6-1BE3-457E-873C-467CE414F165}"/>
          </ac:spMkLst>
        </pc:spChg>
        <pc:cxnChg chg="add mod">
          <ac:chgData name="Chan Zhi Wen, Ian" userId="10427a44-90a0-4c20-831c-e237817aaaf3" providerId="ADAL" clId="{07106A60-D943-42B7-B401-75FADF0BB845}" dt="2022-08-12T07:39:08.902" v="1057" actId="14100"/>
          <ac:cxnSpMkLst>
            <pc:docMk/>
            <pc:sldMk cId="635676689" sldId="499"/>
            <ac:cxnSpMk id="7" creationId="{428431F7-F2B1-40DA-9C4F-90FDC19F6A27}"/>
          </ac:cxnSpMkLst>
        </pc:cxnChg>
      </pc:sldChg>
      <pc:sldChg chg="modSp">
        <pc:chgData name="Chan Zhi Wen, Ian" userId="10427a44-90a0-4c20-831c-e237817aaaf3" providerId="ADAL" clId="{07106A60-D943-42B7-B401-75FADF0BB845}" dt="2022-08-12T07:46:29.420" v="1250" actId="6549"/>
        <pc:sldMkLst>
          <pc:docMk/>
          <pc:sldMk cId="3805503321" sldId="500"/>
        </pc:sldMkLst>
        <pc:spChg chg="mod">
          <ac:chgData name="Chan Zhi Wen, Ian" userId="10427a44-90a0-4c20-831c-e237817aaaf3" providerId="ADAL" clId="{07106A60-D943-42B7-B401-75FADF0BB845}" dt="2022-08-12T07:46:29.420" v="1250" actId="6549"/>
          <ac:spMkLst>
            <pc:docMk/>
            <pc:sldMk cId="3805503321" sldId="500"/>
            <ac:spMk id="3" creationId="{E6CD1D97-2687-4B15-BF3D-D09058FCEB2F}"/>
          </ac:spMkLst>
        </pc:spChg>
        <pc:spChg chg="mod">
          <ac:chgData name="Chan Zhi Wen, Ian" userId="10427a44-90a0-4c20-831c-e237817aaaf3" providerId="ADAL" clId="{07106A60-D943-42B7-B401-75FADF0BB845}" dt="2022-08-12T07:46:05.327" v="1245" actId="1036"/>
          <ac:spMkLst>
            <pc:docMk/>
            <pc:sldMk cId="3805503321" sldId="500"/>
            <ac:spMk id="4" creationId="{AE9A91C3-CA1B-C235-4CD6-8210ECB65EDB}"/>
          </ac:spMkLst>
        </pc:spChg>
        <pc:picChg chg="mod">
          <ac:chgData name="Chan Zhi Wen, Ian" userId="10427a44-90a0-4c20-831c-e237817aaaf3" providerId="ADAL" clId="{07106A60-D943-42B7-B401-75FADF0BB845}" dt="2022-08-12T07:46:05.327" v="1245" actId="1036"/>
          <ac:picMkLst>
            <pc:docMk/>
            <pc:sldMk cId="3805503321" sldId="500"/>
            <ac:picMk id="6" creationId="{893D25A1-9EA5-8C7F-3A64-27C7FAEBC991}"/>
          </ac:picMkLst>
        </pc:picChg>
        <pc:picChg chg="mod">
          <ac:chgData name="Chan Zhi Wen, Ian" userId="10427a44-90a0-4c20-831c-e237817aaaf3" providerId="ADAL" clId="{07106A60-D943-42B7-B401-75FADF0BB845}" dt="2022-08-12T07:46:05.327" v="1245" actId="1036"/>
          <ac:picMkLst>
            <pc:docMk/>
            <pc:sldMk cId="3805503321" sldId="500"/>
            <ac:picMk id="8" creationId="{7A10122F-2C4F-136D-E79B-57AF69F54D49}"/>
          </ac:picMkLst>
        </pc:picChg>
      </pc:sldChg>
      <pc:sldChg chg="addSp modSp">
        <pc:chgData name="Chan Zhi Wen, Ian" userId="10427a44-90a0-4c20-831c-e237817aaaf3" providerId="ADAL" clId="{07106A60-D943-42B7-B401-75FADF0BB845}" dt="2022-08-12T07:53:25.686" v="1585" actId="20577"/>
        <pc:sldMkLst>
          <pc:docMk/>
          <pc:sldMk cId="1290280958" sldId="501"/>
        </pc:sldMkLst>
        <pc:spChg chg="mod">
          <ac:chgData name="Chan Zhi Wen, Ian" userId="10427a44-90a0-4c20-831c-e237817aaaf3" providerId="ADAL" clId="{07106A60-D943-42B7-B401-75FADF0BB845}" dt="2022-08-12T07:53:25.686" v="1585" actId="20577"/>
          <ac:spMkLst>
            <pc:docMk/>
            <pc:sldMk cId="1290280958" sldId="501"/>
            <ac:spMk id="3" creationId="{E6CD1D97-2687-4B15-BF3D-D09058FCEB2F}"/>
          </ac:spMkLst>
        </pc:spChg>
        <pc:spChg chg="add mod">
          <ac:chgData name="Chan Zhi Wen, Ian" userId="10427a44-90a0-4c20-831c-e237817aaaf3" providerId="ADAL" clId="{07106A60-D943-42B7-B401-75FADF0BB845}" dt="2022-08-12T07:53:12.198" v="1581" actId="1036"/>
          <ac:spMkLst>
            <pc:docMk/>
            <pc:sldMk cId="1290280958" sldId="501"/>
            <ac:spMk id="38" creationId="{0D9315C7-F169-4B29-8CEE-B801708ADBC6}"/>
          </ac:spMkLst>
        </pc:spChg>
        <pc:cxnChg chg="add mod">
          <ac:chgData name="Chan Zhi Wen, Ian" userId="10427a44-90a0-4c20-831c-e237817aaaf3" providerId="ADAL" clId="{07106A60-D943-42B7-B401-75FADF0BB845}" dt="2022-08-12T07:53:21.134" v="1584" actId="1036"/>
          <ac:cxnSpMkLst>
            <pc:docMk/>
            <pc:sldMk cId="1290280958" sldId="501"/>
            <ac:cxnSpMk id="35" creationId="{28FAA959-43F8-43F5-8B14-0E5DEE2B0BF1}"/>
          </ac:cxnSpMkLst>
        </pc:cxnChg>
      </pc:sldChg>
      <pc:sldChg chg="modSp">
        <pc:chgData name="Chan Zhi Wen, Ian" userId="10427a44-90a0-4c20-831c-e237817aaaf3" providerId="ADAL" clId="{07106A60-D943-42B7-B401-75FADF0BB845}" dt="2022-08-12T07:57:56.970" v="1678" actId="1036"/>
        <pc:sldMkLst>
          <pc:docMk/>
          <pc:sldMk cId="319190201" sldId="503"/>
        </pc:sldMkLst>
        <pc:cxnChg chg="mod">
          <ac:chgData name="Chan Zhi Wen, Ian" userId="10427a44-90a0-4c20-831c-e237817aaaf3" providerId="ADAL" clId="{07106A60-D943-42B7-B401-75FADF0BB845}" dt="2022-08-12T07:57:56.970" v="1678" actId="1036"/>
          <ac:cxnSpMkLst>
            <pc:docMk/>
            <pc:sldMk cId="319190201" sldId="503"/>
            <ac:cxnSpMk id="47" creationId="{D2C04D1C-EDC0-39C5-D53A-1037BA629767}"/>
          </ac:cxnSpMkLst>
        </pc:cxnChg>
      </pc:sldChg>
      <pc:sldChg chg="modSp">
        <pc:chgData name="Chan Zhi Wen, Ian" userId="10427a44-90a0-4c20-831c-e237817aaaf3" providerId="ADAL" clId="{07106A60-D943-42B7-B401-75FADF0BB845}" dt="2022-08-12T07:37:33.795" v="952" actId="14100"/>
        <pc:sldMkLst>
          <pc:docMk/>
          <pc:sldMk cId="1685327414" sldId="505"/>
        </pc:sldMkLst>
        <pc:spChg chg="mod">
          <ac:chgData name="Chan Zhi Wen, Ian" userId="10427a44-90a0-4c20-831c-e237817aaaf3" providerId="ADAL" clId="{07106A60-D943-42B7-B401-75FADF0BB845}" dt="2022-08-12T07:37:33.795" v="952" actId="14100"/>
          <ac:spMkLst>
            <pc:docMk/>
            <pc:sldMk cId="1685327414" sldId="505"/>
            <ac:spMk id="3" creationId="{E6CD1D97-2687-4B15-BF3D-D09058FCEB2F}"/>
          </ac:spMkLst>
        </pc:spChg>
      </pc:sldChg>
      <pc:sldChg chg="addSp modSp">
        <pc:chgData name="Chan Zhi Wen, Ian" userId="10427a44-90a0-4c20-831c-e237817aaaf3" providerId="ADAL" clId="{07106A60-D943-42B7-B401-75FADF0BB845}" dt="2022-08-12T07:49:18.761" v="1416" actId="20577"/>
        <pc:sldMkLst>
          <pc:docMk/>
          <pc:sldMk cId="3291328255" sldId="506"/>
        </pc:sldMkLst>
        <pc:spChg chg="mod">
          <ac:chgData name="Chan Zhi Wen, Ian" userId="10427a44-90a0-4c20-831c-e237817aaaf3" providerId="ADAL" clId="{07106A60-D943-42B7-B401-75FADF0BB845}" dt="2022-08-12T07:49:18.761" v="1416" actId="20577"/>
          <ac:spMkLst>
            <pc:docMk/>
            <pc:sldMk cId="3291328255" sldId="506"/>
            <ac:spMk id="3" creationId="{E6CD1D97-2687-4B15-BF3D-D09058FCEB2F}"/>
          </ac:spMkLst>
        </pc:spChg>
        <pc:spChg chg="add mod">
          <ac:chgData name="Chan Zhi Wen, Ian" userId="10427a44-90a0-4c20-831c-e237817aaaf3" providerId="ADAL" clId="{07106A60-D943-42B7-B401-75FADF0BB845}" dt="2022-08-12T07:48:03.862" v="1335" actId="1076"/>
          <ac:spMkLst>
            <pc:docMk/>
            <pc:sldMk cId="3291328255" sldId="506"/>
            <ac:spMk id="12" creationId="{5F6CA96C-CDA1-495C-B1AA-AFAC374CFBED}"/>
          </ac:spMkLst>
        </pc:spChg>
      </pc:sldChg>
      <pc:sldChg chg="modSp">
        <pc:chgData name="Chan Zhi Wen, Ian" userId="10427a44-90a0-4c20-831c-e237817aaaf3" providerId="ADAL" clId="{07106A60-D943-42B7-B401-75FADF0BB845}" dt="2022-08-12T08:01:54.312" v="2071" actId="14100"/>
        <pc:sldMkLst>
          <pc:docMk/>
          <pc:sldMk cId="1147836326" sldId="512"/>
        </pc:sldMkLst>
        <pc:spChg chg="mod">
          <ac:chgData name="Chan Zhi Wen, Ian" userId="10427a44-90a0-4c20-831c-e237817aaaf3" providerId="ADAL" clId="{07106A60-D943-42B7-B401-75FADF0BB845}" dt="2022-08-12T08:01:44.452" v="2069" actId="20577"/>
          <ac:spMkLst>
            <pc:docMk/>
            <pc:sldMk cId="1147836326" sldId="512"/>
            <ac:spMk id="44" creationId="{713AF8ED-53C5-F1DD-E964-8167CDEEDD22}"/>
          </ac:spMkLst>
        </pc:spChg>
        <pc:spChg chg="mod">
          <ac:chgData name="Chan Zhi Wen, Ian" userId="10427a44-90a0-4c20-831c-e237817aaaf3" providerId="ADAL" clId="{07106A60-D943-42B7-B401-75FADF0BB845}" dt="2022-08-12T08:01:34.883" v="2050" actId="1035"/>
          <ac:spMkLst>
            <pc:docMk/>
            <pc:sldMk cId="1147836326" sldId="512"/>
            <ac:spMk id="53" creationId="{58F3783A-8CC5-E3FD-7447-CA430669ADCA}"/>
          </ac:spMkLst>
        </pc:spChg>
        <pc:picChg chg="mod">
          <ac:chgData name="Chan Zhi Wen, Ian" userId="10427a44-90a0-4c20-831c-e237817aaaf3" providerId="ADAL" clId="{07106A60-D943-42B7-B401-75FADF0BB845}" dt="2022-08-12T08:01:40.148" v="2068" actId="1035"/>
          <ac:picMkLst>
            <pc:docMk/>
            <pc:sldMk cId="1147836326" sldId="512"/>
            <ac:picMk id="47" creationId="{23001D3D-A1AD-E258-1AB1-AEF224E071F4}"/>
          </ac:picMkLst>
        </pc:picChg>
        <pc:cxnChg chg="mod">
          <ac:chgData name="Chan Zhi Wen, Ian" userId="10427a44-90a0-4c20-831c-e237817aaaf3" providerId="ADAL" clId="{07106A60-D943-42B7-B401-75FADF0BB845}" dt="2022-08-12T08:01:40.148" v="2068" actId="1035"/>
          <ac:cxnSpMkLst>
            <pc:docMk/>
            <pc:sldMk cId="1147836326" sldId="512"/>
            <ac:cxnSpMk id="45" creationId="{A36C589C-F54C-DA08-9B21-E57F8072868D}"/>
          </ac:cxnSpMkLst>
        </pc:cxnChg>
        <pc:cxnChg chg="mod">
          <ac:chgData name="Chan Zhi Wen, Ian" userId="10427a44-90a0-4c20-831c-e237817aaaf3" providerId="ADAL" clId="{07106A60-D943-42B7-B401-75FADF0BB845}" dt="2022-08-12T08:01:54.312" v="2071" actId="14100"/>
          <ac:cxnSpMkLst>
            <pc:docMk/>
            <pc:sldMk cId="1147836326" sldId="512"/>
            <ac:cxnSpMk id="54" creationId="{27A9BD06-BC62-FE20-665D-C29D8DBD2D5A}"/>
          </ac:cxnSpMkLst>
        </pc:cxnChg>
      </pc:sldChg>
      <pc:sldChg chg="modSp">
        <pc:chgData name="Chan Zhi Wen, Ian" userId="10427a44-90a0-4c20-831c-e237817aaaf3" providerId="ADAL" clId="{07106A60-D943-42B7-B401-75FADF0BB845}" dt="2022-08-12T07:56:46.932" v="1675" actId="20577"/>
        <pc:sldMkLst>
          <pc:docMk/>
          <pc:sldMk cId="3942154314" sldId="520"/>
        </pc:sldMkLst>
        <pc:spChg chg="mod">
          <ac:chgData name="Chan Zhi Wen, Ian" userId="10427a44-90a0-4c20-831c-e237817aaaf3" providerId="ADAL" clId="{07106A60-D943-42B7-B401-75FADF0BB845}" dt="2022-08-12T07:56:46.932" v="1675" actId="20577"/>
          <ac:spMkLst>
            <pc:docMk/>
            <pc:sldMk cId="3942154314" sldId="520"/>
            <ac:spMk id="3" creationId="{E6CD1D97-2687-4B15-BF3D-D09058FCEB2F}"/>
          </ac:spMkLst>
        </pc:spChg>
      </pc:sldChg>
      <pc:sldChg chg="modSp">
        <pc:chgData name="Chan Zhi Wen, Ian" userId="10427a44-90a0-4c20-831c-e237817aaaf3" providerId="ADAL" clId="{07106A60-D943-42B7-B401-75FADF0BB845}" dt="2022-08-12T07:55:43.817" v="1668" actId="20577"/>
        <pc:sldMkLst>
          <pc:docMk/>
          <pc:sldMk cId="2332614551" sldId="525"/>
        </pc:sldMkLst>
        <pc:spChg chg="mod">
          <ac:chgData name="Chan Zhi Wen, Ian" userId="10427a44-90a0-4c20-831c-e237817aaaf3" providerId="ADAL" clId="{07106A60-D943-42B7-B401-75FADF0BB845}" dt="2022-08-12T07:55:43.817" v="1668" actId="20577"/>
          <ac:spMkLst>
            <pc:docMk/>
            <pc:sldMk cId="2332614551" sldId="525"/>
            <ac:spMk id="3" creationId="{E6CD1D97-2687-4B15-BF3D-D09058FCEB2F}"/>
          </ac:spMkLst>
        </pc:spChg>
        <pc:spChg chg="mod">
          <ac:chgData name="Chan Zhi Wen, Ian" userId="10427a44-90a0-4c20-831c-e237817aaaf3" providerId="ADAL" clId="{07106A60-D943-42B7-B401-75FADF0BB845}" dt="2022-08-12T07:55:32.672" v="1629" actId="1037"/>
          <ac:spMkLst>
            <pc:docMk/>
            <pc:sldMk cId="2332614551" sldId="525"/>
            <ac:spMk id="7" creationId="{04FBC67C-9D82-3353-0B28-BAA181612FB0}"/>
          </ac:spMkLst>
        </pc:spChg>
        <pc:spChg chg="mod">
          <ac:chgData name="Chan Zhi Wen, Ian" userId="10427a44-90a0-4c20-831c-e237817aaaf3" providerId="ADAL" clId="{07106A60-D943-42B7-B401-75FADF0BB845}" dt="2022-08-12T07:55:32.672" v="1629" actId="1037"/>
          <ac:spMkLst>
            <pc:docMk/>
            <pc:sldMk cId="2332614551" sldId="525"/>
            <ac:spMk id="10" creationId="{DA924BC3-7608-9020-5CF0-C3514A6F463E}"/>
          </ac:spMkLst>
        </pc:spChg>
        <pc:picChg chg="mod">
          <ac:chgData name="Chan Zhi Wen, Ian" userId="10427a44-90a0-4c20-831c-e237817aaaf3" providerId="ADAL" clId="{07106A60-D943-42B7-B401-75FADF0BB845}" dt="2022-08-12T07:55:32.672" v="1629" actId="1037"/>
          <ac:picMkLst>
            <pc:docMk/>
            <pc:sldMk cId="2332614551" sldId="525"/>
            <ac:picMk id="5" creationId="{3D911848-EE78-2471-2BAD-6A4DD0A09365}"/>
          </ac:picMkLst>
        </pc:picChg>
        <pc:picChg chg="mod">
          <ac:chgData name="Chan Zhi Wen, Ian" userId="10427a44-90a0-4c20-831c-e237817aaaf3" providerId="ADAL" clId="{07106A60-D943-42B7-B401-75FADF0BB845}" dt="2022-08-12T07:55:32.672" v="1629" actId="1037"/>
          <ac:picMkLst>
            <pc:docMk/>
            <pc:sldMk cId="2332614551" sldId="525"/>
            <ac:picMk id="9" creationId="{097884BC-9603-558B-AE9D-3D09755BC62F}"/>
          </ac:picMkLst>
        </pc:picChg>
        <pc:cxnChg chg="mod">
          <ac:chgData name="Chan Zhi Wen, Ian" userId="10427a44-90a0-4c20-831c-e237817aaaf3" providerId="ADAL" clId="{07106A60-D943-42B7-B401-75FADF0BB845}" dt="2022-08-12T07:55:32.672" v="1629" actId="1037"/>
          <ac:cxnSpMkLst>
            <pc:docMk/>
            <pc:sldMk cId="2332614551" sldId="525"/>
            <ac:cxnSpMk id="8" creationId="{E9645C0D-AB29-8633-8EFE-65739D0A0316}"/>
          </ac:cxnSpMkLst>
        </pc:cxnChg>
      </pc:sldChg>
      <pc:sldChg chg="modSp">
        <pc:chgData name="Chan Zhi Wen, Ian" userId="10427a44-90a0-4c20-831c-e237817aaaf3" providerId="ADAL" clId="{07106A60-D943-42B7-B401-75FADF0BB845}" dt="2022-08-12T08:06:09.122" v="2150" actId="20577"/>
        <pc:sldMkLst>
          <pc:docMk/>
          <pc:sldMk cId="3513347882" sldId="534"/>
        </pc:sldMkLst>
        <pc:spChg chg="mod">
          <ac:chgData name="Chan Zhi Wen, Ian" userId="10427a44-90a0-4c20-831c-e237817aaaf3" providerId="ADAL" clId="{07106A60-D943-42B7-B401-75FADF0BB845}" dt="2022-08-12T08:06:09.122" v="2150" actId="20577"/>
          <ac:spMkLst>
            <pc:docMk/>
            <pc:sldMk cId="3513347882" sldId="534"/>
            <ac:spMk id="3" creationId="{3D643F25-56C6-43A0-883E-2BCF96ECB66D}"/>
          </ac:spMkLst>
        </pc:spChg>
      </pc:sldChg>
      <pc:sldChg chg="modSp">
        <pc:chgData name="Chan Zhi Wen, Ian" userId="10427a44-90a0-4c20-831c-e237817aaaf3" providerId="ADAL" clId="{07106A60-D943-42B7-B401-75FADF0BB845}" dt="2022-08-12T08:11:16.235" v="2151"/>
        <pc:sldMkLst>
          <pc:docMk/>
          <pc:sldMk cId="2695252287" sldId="535"/>
        </pc:sldMkLst>
        <pc:spChg chg="mod">
          <ac:chgData name="Chan Zhi Wen, Ian" userId="10427a44-90a0-4c20-831c-e237817aaaf3" providerId="ADAL" clId="{07106A60-D943-42B7-B401-75FADF0BB845}" dt="2022-08-12T08:11:16.235" v="2151"/>
          <ac:spMkLst>
            <pc:docMk/>
            <pc:sldMk cId="2695252287" sldId="535"/>
            <ac:spMk id="3" creationId="{3D643F25-56C6-43A0-883E-2BCF96ECB66D}"/>
          </ac:spMkLst>
        </pc:spChg>
      </pc:sldChg>
    </pc:docChg>
  </pc:docChgLst>
  <pc:docChgLst>
    <pc:chgData name="Chan Zhi Wen, Ian" userId="10427a44-90a0-4c20-831c-e237817aaaf3" providerId="ADAL" clId="{06E9D33D-473A-4C57-96BD-5045F6F3309B}"/>
    <pc:docChg chg="delSld modSld">
      <pc:chgData name="Chan Zhi Wen, Ian" userId="10427a44-90a0-4c20-831c-e237817aaaf3" providerId="ADAL" clId="{06E9D33D-473A-4C57-96BD-5045F6F3309B}" dt="2023-01-06T06:44:01.144" v="6" actId="20577"/>
      <pc:docMkLst>
        <pc:docMk/>
      </pc:docMkLst>
      <pc:sldChg chg="del">
        <pc:chgData name="Chan Zhi Wen, Ian" userId="10427a44-90a0-4c20-831c-e237817aaaf3" providerId="ADAL" clId="{06E9D33D-473A-4C57-96BD-5045F6F3309B}" dt="2023-01-06T06:43:38.519" v="5" actId="47"/>
        <pc:sldMkLst>
          <pc:docMk/>
          <pc:sldMk cId="2839095037" sldId="401"/>
        </pc:sldMkLst>
      </pc:sldChg>
      <pc:sldChg chg="del">
        <pc:chgData name="Chan Zhi Wen, Ian" userId="10427a44-90a0-4c20-831c-e237817aaaf3" providerId="ADAL" clId="{06E9D33D-473A-4C57-96BD-5045F6F3309B}" dt="2023-01-06T06:43:00.781" v="1" actId="47"/>
        <pc:sldMkLst>
          <pc:docMk/>
          <pc:sldMk cId="4080986492" sldId="486"/>
        </pc:sldMkLst>
      </pc:sldChg>
      <pc:sldChg chg="del">
        <pc:chgData name="Chan Zhi Wen, Ian" userId="10427a44-90a0-4c20-831c-e237817aaaf3" providerId="ADAL" clId="{06E9D33D-473A-4C57-96BD-5045F6F3309B}" dt="2023-01-06T06:43:03.367" v="2" actId="47"/>
        <pc:sldMkLst>
          <pc:docMk/>
          <pc:sldMk cId="800396337" sldId="494"/>
        </pc:sldMkLst>
      </pc:sldChg>
      <pc:sldChg chg="del">
        <pc:chgData name="Chan Zhi Wen, Ian" userId="10427a44-90a0-4c20-831c-e237817aaaf3" providerId="ADAL" clId="{06E9D33D-473A-4C57-96BD-5045F6F3309B}" dt="2023-01-06T06:43:23.550" v="3" actId="47"/>
        <pc:sldMkLst>
          <pc:docMk/>
          <pc:sldMk cId="467515503" sldId="507"/>
        </pc:sldMkLst>
      </pc:sldChg>
      <pc:sldChg chg="del">
        <pc:chgData name="Chan Zhi Wen, Ian" userId="10427a44-90a0-4c20-831c-e237817aaaf3" providerId="ADAL" clId="{06E9D33D-473A-4C57-96BD-5045F6F3309B}" dt="2023-01-06T06:43:27.409" v="4" actId="47"/>
        <pc:sldMkLst>
          <pc:docMk/>
          <pc:sldMk cId="990391567" sldId="509"/>
        </pc:sldMkLst>
      </pc:sldChg>
      <pc:sldChg chg="del">
        <pc:chgData name="Chan Zhi Wen, Ian" userId="10427a44-90a0-4c20-831c-e237817aaaf3" providerId="ADAL" clId="{06E9D33D-473A-4C57-96BD-5045F6F3309B}" dt="2023-01-06T06:42:57.607" v="0" actId="47"/>
        <pc:sldMkLst>
          <pc:docMk/>
          <pc:sldMk cId="2792872508" sldId="521"/>
        </pc:sldMkLst>
      </pc:sldChg>
      <pc:sldChg chg="del">
        <pc:chgData name="Chan Zhi Wen, Ian" userId="10427a44-90a0-4c20-831c-e237817aaaf3" providerId="ADAL" clId="{06E9D33D-473A-4C57-96BD-5045F6F3309B}" dt="2023-01-06T06:42:57.607" v="0" actId="47"/>
        <pc:sldMkLst>
          <pc:docMk/>
          <pc:sldMk cId="2826198356" sldId="522"/>
        </pc:sldMkLst>
      </pc:sldChg>
      <pc:sldChg chg="del">
        <pc:chgData name="Chan Zhi Wen, Ian" userId="10427a44-90a0-4c20-831c-e237817aaaf3" providerId="ADAL" clId="{06E9D33D-473A-4C57-96BD-5045F6F3309B}" dt="2023-01-06T06:42:57.607" v="0" actId="47"/>
        <pc:sldMkLst>
          <pc:docMk/>
          <pc:sldMk cId="2197114492" sldId="523"/>
        </pc:sldMkLst>
      </pc:sldChg>
      <pc:sldChg chg="del">
        <pc:chgData name="Chan Zhi Wen, Ian" userId="10427a44-90a0-4c20-831c-e237817aaaf3" providerId="ADAL" clId="{06E9D33D-473A-4C57-96BD-5045F6F3309B}" dt="2023-01-06T06:42:57.607" v="0" actId="47"/>
        <pc:sldMkLst>
          <pc:docMk/>
          <pc:sldMk cId="1028426568" sldId="524"/>
        </pc:sldMkLst>
      </pc:sldChg>
      <pc:sldChg chg="modSp mod">
        <pc:chgData name="Chan Zhi Wen, Ian" userId="10427a44-90a0-4c20-831c-e237817aaaf3" providerId="ADAL" clId="{06E9D33D-473A-4C57-96BD-5045F6F3309B}" dt="2023-01-06T06:44:01.144" v="6" actId="20577"/>
        <pc:sldMkLst>
          <pc:docMk/>
          <pc:sldMk cId="2695252287" sldId="535"/>
        </pc:sldMkLst>
        <pc:spChg chg="mod">
          <ac:chgData name="Chan Zhi Wen, Ian" userId="10427a44-90a0-4c20-831c-e237817aaaf3" providerId="ADAL" clId="{06E9D33D-473A-4C57-96BD-5045F6F3309B}" dt="2023-01-06T06:44:01.144" v="6" actId="20577"/>
          <ac:spMkLst>
            <pc:docMk/>
            <pc:sldMk cId="2695252287" sldId="535"/>
            <ac:spMk id="3" creationId="{3D643F25-56C6-43A0-883E-2BCF96ECB66D}"/>
          </ac:spMkLst>
        </pc:spChg>
      </pc:sldChg>
      <pc:sldChg chg="del">
        <pc:chgData name="Chan Zhi Wen, Ian" userId="10427a44-90a0-4c20-831c-e237817aaaf3" providerId="ADAL" clId="{06E9D33D-473A-4C57-96BD-5045F6F3309B}" dt="2023-01-06T06:43:38.519" v="5" actId="47"/>
        <pc:sldMkLst>
          <pc:docMk/>
          <pc:sldMk cId="3043441855" sldId="586"/>
        </pc:sldMkLst>
      </pc:sldChg>
      <pc:sldChg chg="del">
        <pc:chgData name="Chan Zhi Wen, Ian" userId="10427a44-90a0-4c20-831c-e237817aaaf3" providerId="ADAL" clId="{06E9D33D-473A-4C57-96BD-5045F6F3309B}" dt="2023-01-06T06:43:38.519" v="5" actId="47"/>
        <pc:sldMkLst>
          <pc:docMk/>
          <pc:sldMk cId="263749522" sldId="587"/>
        </pc:sldMkLst>
      </pc:sldChg>
      <pc:sldChg chg="del">
        <pc:chgData name="Chan Zhi Wen, Ian" userId="10427a44-90a0-4c20-831c-e237817aaaf3" providerId="ADAL" clId="{06E9D33D-473A-4C57-96BD-5045F6F3309B}" dt="2023-01-06T06:43:38.519" v="5" actId="47"/>
        <pc:sldMkLst>
          <pc:docMk/>
          <pc:sldMk cId="3060728211" sldId="588"/>
        </pc:sldMkLst>
      </pc:sldChg>
      <pc:sldChg chg="del">
        <pc:chgData name="Chan Zhi Wen, Ian" userId="10427a44-90a0-4c20-831c-e237817aaaf3" providerId="ADAL" clId="{06E9D33D-473A-4C57-96BD-5045F6F3309B}" dt="2023-01-06T06:43:38.519" v="5" actId="47"/>
        <pc:sldMkLst>
          <pc:docMk/>
          <pc:sldMk cId="3221856505" sldId="589"/>
        </pc:sldMkLst>
      </pc:sldChg>
      <pc:sldChg chg="del">
        <pc:chgData name="Chan Zhi Wen, Ian" userId="10427a44-90a0-4c20-831c-e237817aaaf3" providerId="ADAL" clId="{06E9D33D-473A-4C57-96BD-5045F6F3309B}" dt="2023-01-06T06:43:38.519" v="5" actId="47"/>
        <pc:sldMkLst>
          <pc:docMk/>
          <pc:sldMk cId="835907740" sldId="590"/>
        </pc:sldMkLst>
      </pc:sldChg>
      <pc:sldChg chg="del">
        <pc:chgData name="Chan Zhi Wen, Ian" userId="10427a44-90a0-4c20-831c-e237817aaaf3" providerId="ADAL" clId="{06E9D33D-473A-4C57-96BD-5045F6F3309B}" dt="2023-01-06T06:43:38.519" v="5" actId="47"/>
        <pc:sldMkLst>
          <pc:docMk/>
          <pc:sldMk cId="3001292432" sldId="591"/>
        </pc:sldMkLst>
      </pc:sldChg>
      <pc:sldChg chg="del">
        <pc:chgData name="Chan Zhi Wen, Ian" userId="10427a44-90a0-4c20-831c-e237817aaaf3" providerId="ADAL" clId="{06E9D33D-473A-4C57-96BD-5045F6F3309B}" dt="2023-01-06T06:43:38.519" v="5" actId="47"/>
        <pc:sldMkLst>
          <pc:docMk/>
          <pc:sldMk cId="201250576" sldId="592"/>
        </pc:sldMkLst>
      </pc:sldChg>
      <pc:sldChg chg="del">
        <pc:chgData name="Chan Zhi Wen, Ian" userId="10427a44-90a0-4c20-831c-e237817aaaf3" providerId="ADAL" clId="{06E9D33D-473A-4C57-96BD-5045F6F3309B}" dt="2023-01-06T06:43:38.519" v="5" actId="47"/>
        <pc:sldMkLst>
          <pc:docMk/>
          <pc:sldMk cId="2885680566" sldId="593"/>
        </pc:sldMkLst>
      </pc:sldChg>
      <pc:sldChg chg="del">
        <pc:chgData name="Chan Zhi Wen, Ian" userId="10427a44-90a0-4c20-831c-e237817aaaf3" providerId="ADAL" clId="{06E9D33D-473A-4C57-96BD-5045F6F3309B}" dt="2023-01-06T06:43:38.519" v="5" actId="47"/>
        <pc:sldMkLst>
          <pc:docMk/>
          <pc:sldMk cId="115213046" sldId="594"/>
        </pc:sldMkLst>
      </pc:sldChg>
      <pc:sldChg chg="del">
        <pc:chgData name="Chan Zhi Wen, Ian" userId="10427a44-90a0-4c20-831c-e237817aaaf3" providerId="ADAL" clId="{06E9D33D-473A-4C57-96BD-5045F6F3309B}" dt="2023-01-06T06:43:38.519" v="5" actId="47"/>
        <pc:sldMkLst>
          <pc:docMk/>
          <pc:sldMk cId="845356510" sldId="595"/>
        </pc:sldMkLst>
      </pc:sldChg>
      <pc:sldChg chg="del">
        <pc:chgData name="Chan Zhi Wen, Ian" userId="10427a44-90a0-4c20-831c-e237817aaaf3" providerId="ADAL" clId="{06E9D33D-473A-4C57-96BD-5045F6F3309B}" dt="2023-01-06T06:43:38.519" v="5" actId="47"/>
        <pc:sldMkLst>
          <pc:docMk/>
          <pc:sldMk cId="3239253428" sldId="596"/>
        </pc:sldMkLst>
      </pc:sldChg>
      <pc:sldChg chg="del">
        <pc:chgData name="Chan Zhi Wen, Ian" userId="10427a44-90a0-4c20-831c-e237817aaaf3" providerId="ADAL" clId="{06E9D33D-473A-4C57-96BD-5045F6F3309B}" dt="2023-01-06T06:43:38.519" v="5" actId="47"/>
        <pc:sldMkLst>
          <pc:docMk/>
          <pc:sldMk cId="2574348872" sldId="597"/>
        </pc:sldMkLst>
      </pc:sldChg>
      <pc:sldChg chg="del">
        <pc:chgData name="Chan Zhi Wen, Ian" userId="10427a44-90a0-4c20-831c-e237817aaaf3" providerId="ADAL" clId="{06E9D33D-473A-4C57-96BD-5045F6F3309B}" dt="2023-01-06T06:43:38.519" v="5" actId="47"/>
        <pc:sldMkLst>
          <pc:docMk/>
          <pc:sldMk cId="3042523343" sldId="598"/>
        </pc:sldMkLst>
      </pc:sldChg>
      <pc:sldChg chg="del">
        <pc:chgData name="Chan Zhi Wen, Ian" userId="10427a44-90a0-4c20-831c-e237817aaaf3" providerId="ADAL" clId="{06E9D33D-473A-4C57-96BD-5045F6F3309B}" dt="2023-01-06T06:43:38.519" v="5" actId="47"/>
        <pc:sldMkLst>
          <pc:docMk/>
          <pc:sldMk cId="102674439" sldId="599"/>
        </pc:sldMkLst>
      </pc:sldChg>
      <pc:sldChg chg="del">
        <pc:chgData name="Chan Zhi Wen, Ian" userId="10427a44-90a0-4c20-831c-e237817aaaf3" providerId="ADAL" clId="{06E9D33D-473A-4C57-96BD-5045F6F3309B}" dt="2023-01-06T06:43:38.519" v="5" actId="47"/>
        <pc:sldMkLst>
          <pc:docMk/>
          <pc:sldMk cId="1271633777" sldId="600"/>
        </pc:sldMkLst>
      </pc:sldChg>
      <pc:sldChg chg="del">
        <pc:chgData name="Chan Zhi Wen, Ian" userId="10427a44-90a0-4c20-831c-e237817aaaf3" providerId="ADAL" clId="{06E9D33D-473A-4C57-96BD-5045F6F3309B}" dt="2023-01-06T06:43:38.519" v="5" actId="47"/>
        <pc:sldMkLst>
          <pc:docMk/>
          <pc:sldMk cId="788514118" sldId="601"/>
        </pc:sldMkLst>
      </pc:sldChg>
      <pc:sldChg chg="del">
        <pc:chgData name="Chan Zhi Wen, Ian" userId="10427a44-90a0-4c20-831c-e237817aaaf3" providerId="ADAL" clId="{06E9D33D-473A-4C57-96BD-5045F6F3309B}" dt="2023-01-06T06:43:38.519" v="5" actId="47"/>
        <pc:sldMkLst>
          <pc:docMk/>
          <pc:sldMk cId="1696020021" sldId="602"/>
        </pc:sldMkLst>
      </pc:sldChg>
      <pc:sldChg chg="del">
        <pc:chgData name="Chan Zhi Wen, Ian" userId="10427a44-90a0-4c20-831c-e237817aaaf3" providerId="ADAL" clId="{06E9D33D-473A-4C57-96BD-5045F6F3309B}" dt="2023-01-06T06:43:38.519" v="5" actId="47"/>
        <pc:sldMkLst>
          <pc:docMk/>
          <pc:sldMk cId="3608457003" sldId="603"/>
        </pc:sldMkLst>
      </pc:sldChg>
      <pc:sldChg chg="del">
        <pc:chgData name="Chan Zhi Wen, Ian" userId="10427a44-90a0-4c20-831c-e237817aaaf3" providerId="ADAL" clId="{06E9D33D-473A-4C57-96BD-5045F6F3309B}" dt="2023-01-06T06:43:38.519" v="5" actId="47"/>
        <pc:sldMkLst>
          <pc:docMk/>
          <pc:sldMk cId="3791056048" sldId="604"/>
        </pc:sldMkLst>
      </pc:sldChg>
      <pc:sldChg chg="del">
        <pc:chgData name="Chan Zhi Wen, Ian" userId="10427a44-90a0-4c20-831c-e237817aaaf3" providerId="ADAL" clId="{06E9D33D-473A-4C57-96BD-5045F6F3309B}" dt="2023-01-06T06:43:38.519" v="5" actId="47"/>
        <pc:sldMkLst>
          <pc:docMk/>
          <pc:sldMk cId="280006564" sldId="605"/>
        </pc:sldMkLst>
      </pc:sldChg>
      <pc:sldChg chg="del">
        <pc:chgData name="Chan Zhi Wen, Ian" userId="10427a44-90a0-4c20-831c-e237817aaaf3" providerId="ADAL" clId="{06E9D33D-473A-4C57-96BD-5045F6F3309B}" dt="2023-01-06T06:43:38.519" v="5" actId="47"/>
        <pc:sldMkLst>
          <pc:docMk/>
          <pc:sldMk cId="3882230961" sldId="606"/>
        </pc:sldMkLst>
      </pc:sldChg>
      <pc:sldChg chg="del">
        <pc:chgData name="Chan Zhi Wen, Ian" userId="10427a44-90a0-4c20-831c-e237817aaaf3" providerId="ADAL" clId="{06E9D33D-473A-4C57-96BD-5045F6F3309B}" dt="2023-01-06T06:43:38.519" v="5" actId="47"/>
        <pc:sldMkLst>
          <pc:docMk/>
          <pc:sldMk cId="3056013702" sldId="607"/>
        </pc:sldMkLst>
      </pc:sldChg>
      <pc:sldChg chg="del">
        <pc:chgData name="Chan Zhi Wen, Ian" userId="10427a44-90a0-4c20-831c-e237817aaaf3" providerId="ADAL" clId="{06E9D33D-473A-4C57-96BD-5045F6F3309B}" dt="2023-01-06T06:43:38.519" v="5" actId="47"/>
        <pc:sldMkLst>
          <pc:docMk/>
          <pc:sldMk cId="4271673950" sldId="608"/>
        </pc:sldMkLst>
      </pc:sldChg>
      <pc:sldChg chg="del">
        <pc:chgData name="Chan Zhi Wen, Ian" userId="10427a44-90a0-4c20-831c-e237817aaaf3" providerId="ADAL" clId="{06E9D33D-473A-4C57-96BD-5045F6F3309B}" dt="2023-01-06T06:43:38.519" v="5" actId="47"/>
        <pc:sldMkLst>
          <pc:docMk/>
          <pc:sldMk cId="3047672174" sldId="609"/>
        </pc:sldMkLst>
      </pc:sldChg>
      <pc:sldChg chg="del">
        <pc:chgData name="Chan Zhi Wen, Ian" userId="10427a44-90a0-4c20-831c-e237817aaaf3" providerId="ADAL" clId="{06E9D33D-473A-4C57-96BD-5045F6F3309B}" dt="2023-01-06T06:43:38.519" v="5" actId="47"/>
        <pc:sldMkLst>
          <pc:docMk/>
          <pc:sldMk cId="1062671496" sldId="610"/>
        </pc:sldMkLst>
      </pc:sldChg>
      <pc:sldChg chg="del">
        <pc:chgData name="Chan Zhi Wen, Ian" userId="10427a44-90a0-4c20-831c-e237817aaaf3" providerId="ADAL" clId="{06E9D33D-473A-4C57-96BD-5045F6F3309B}" dt="2023-01-06T06:43:38.519" v="5" actId="47"/>
        <pc:sldMkLst>
          <pc:docMk/>
          <pc:sldMk cId="792345959" sldId="611"/>
        </pc:sldMkLst>
      </pc:sldChg>
      <pc:sldChg chg="del">
        <pc:chgData name="Chan Zhi Wen, Ian" userId="10427a44-90a0-4c20-831c-e237817aaaf3" providerId="ADAL" clId="{06E9D33D-473A-4C57-96BD-5045F6F3309B}" dt="2023-01-06T06:43:38.519" v="5" actId="47"/>
        <pc:sldMkLst>
          <pc:docMk/>
          <pc:sldMk cId="438699613" sldId="612"/>
        </pc:sldMkLst>
      </pc:sldChg>
      <pc:sldChg chg="del">
        <pc:chgData name="Chan Zhi Wen, Ian" userId="10427a44-90a0-4c20-831c-e237817aaaf3" providerId="ADAL" clId="{06E9D33D-473A-4C57-96BD-5045F6F3309B}" dt="2023-01-06T06:43:38.519" v="5" actId="47"/>
        <pc:sldMkLst>
          <pc:docMk/>
          <pc:sldMk cId="884028076" sldId="613"/>
        </pc:sldMkLst>
      </pc:sldChg>
      <pc:sldChg chg="del">
        <pc:chgData name="Chan Zhi Wen, Ian" userId="10427a44-90a0-4c20-831c-e237817aaaf3" providerId="ADAL" clId="{06E9D33D-473A-4C57-96BD-5045F6F3309B}" dt="2023-01-06T06:43:38.519" v="5" actId="47"/>
        <pc:sldMkLst>
          <pc:docMk/>
          <pc:sldMk cId="3871272643" sldId="614"/>
        </pc:sldMkLst>
      </pc:sldChg>
      <pc:sldChg chg="del">
        <pc:chgData name="Chan Zhi Wen, Ian" userId="10427a44-90a0-4c20-831c-e237817aaaf3" providerId="ADAL" clId="{06E9D33D-473A-4C57-96BD-5045F6F3309B}" dt="2023-01-06T06:43:38.519" v="5" actId="47"/>
        <pc:sldMkLst>
          <pc:docMk/>
          <pc:sldMk cId="1016549261" sldId="615"/>
        </pc:sldMkLst>
      </pc:sldChg>
      <pc:sldChg chg="del">
        <pc:chgData name="Chan Zhi Wen, Ian" userId="10427a44-90a0-4c20-831c-e237817aaaf3" providerId="ADAL" clId="{06E9D33D-473A-4C57-96BD-5045F6F3309B}" dt="2023-01-06T06:43:38.519" v="5" actId="47"/>
        <pc:sldMkLst>
          <pc:docMk/>
          <pc:sldMk cId="3673939580" sldId="616"/>
        </pc:sldMkLst>
      </pc:sldChg>
      <pc:sldChg chg="del">
        <pc:chgData name="Chan Zhi Wen, Ian" userId="10427a44-90a0-4c20-831c-e237817aaaf3" providerId="ADAL" clId="{06E9D33D-473A-4C57-96BD-5045F6F3309B}" dt="2023-01-06T06:43:38.519" v="5" actId="47"/>
        <pc:sldMkLst>
          <pc:docMk/>
          <pc:sldMk cId="2424289747" sldId="617"/>
        </pc:sldMkLst>
      </pc:sldChg>
      <pc:sldChg chg="del">
        <pc:chgData name="Chan Zhi Wen, Ian" userId="10427a44-90a0-4c20-831c-e237817aaaf3" providerId="ADAL" clId="{06E9D33D-473A-4C57-96BD-5045F6F3309B}" dt="2023-01-06T06:43:38.519" v="5" actId="47"/>
        <pc:sldMkLst>
          <pc:docMk/>
          <pc:sldMk cId="3860794276" sldId="618"/>
        </pc:sldMkLst>
      </pc:sldChg>
      <pc:sldChg chg="del">
        <pc:chgData name="Chan Zhi Wen, Ian" userId="10427a44-90a0-4c20-831c-e237817aaaf3" providerId="ADAL" clId="{06E9D33D-473A-4C57-96BD-5045F6F3309B}" dt="2023-01-06T06:43:38.519" v="5" actId="47"/>
        <pc:sldMkLst>
          <pc:docMk/>
          <pc:sldMk cId="739107235" sldId="619"/>
        </pc:sldMkLst>
      </pc:sldChg>
      <pc:sldChg chg="del">
        <pc:chgData name="Chan Zhi Wen, Ian" userId="10427a44-90a0-4c20-831c-e237817aaaf3" providerId="ADAL" clId="{06E9D33D-473A-4C57-96BD-5045F6F3309B}" dt="2023-01-06T06:43:38.519" v="5" actId="47"/>
        <pc:sldMkLst>
          <pc:docMk/>
          <pc:sldMk cId="3031298363" sldId="620"/>
        </pc:sldMkLst>
      </pc:sldChg>
      <pc:sldChg chg="del">
        <pc:chgData name="Chan Zhi Wen, Ian" userId="10427a44-90a0-4c20-831c-e237817aaaf3" providerId="ADAL" clId="{06E9D33D-473A-4C57-96BD-5045F6F3309B}" dt="2023-01-06T06:43:38.519" v="5" actId="47"/>
        <pc:sldMkLst>
          <pc:docMk/>
          <pc:sldMk cId="1310119673" sldId="621"/>
        </pc:sldMkLst>
      </pc:sldChg>
      <pc:sldChg chg="del">
        <pc:chgData name="Chan Zhi Wen, Ian" userId="10427a44-90a0-4c20-831c-e237817aaaf3" providerId="ADAL" clId="{06E9D33D-473A-4C57-96BD-5045F6F3309B}" dt="2023-01-06T06:43:38.519" v="5" actId="47"/>
        <pc:sldMkLst>
          <pc:docMk/>
          <pc:sldMk cId="729068781" sldId="622"/>
        </pc:sldMkLst>
      </pc:sldChg>
      <pc:sldChg chg="del">
        <pc:chgData name="Chan Zhi Wen, Ian" userId="10427a44-90a0-4c20-831c-e237817aaaf3" providerId="ADAL" clId="{06E9D33D-473A-4C57-96BD-5045F6F3309B}" dt="2023-01-06T06:43:38.519" v="5" actId="47"/>
        <pc:sldMkLst>
          <pc:docMk/>
          <pc:sldMk cId="666886707" sldId="623"/>
        </pc:sldMkLst>
      </pc:sldChg>
      <pc:sldChg chg="del">
        <pc:chgData name="Chan Zhi Wen, Ian" userId="10427a44-90a0-4c20-831c-e237817aaaf3" providerId="ADAL" clId="{06E9D33D-473A-4C57-96BD-5045F6F3309B}" dt="2023-01-06T06:43:38.519" v="5" actId="47"/>
        <pc:sldMkLst>
          <pc:docMk/>
          <pc:sldMk cId="390348708" sldId="624"/>
        </pc:sldMkLst>
      </pc:sldChg>
      <pc:sldChg chg="del">
        <pc:chgData name="Chan Zhi Wen, Ian" userId="10427a44-90a0-4c20-831c-e237817aaaf3" providerId="ADAL" clId="{06E9D33D-473A-4C57-96BD-5045F6F3309B}" dt="2023-01-06T06:43:38.519" v="5" actId="47"/>
        <pc:sldMkLst>
          <pc:docMk/>
          <pc:sldMk cId="3901441380" sldId="625"/>
        </pc:sldMkLst>
      </pc:sldChg>
      <pc:sldChg chg="del">
        <pc:chgData name="Chan Zhi Wen, Ian" userId="10427a44-90a0-4c20-831c-e237817aaaf3" providerId="ADAL" clId="{06E9D33D-473A-4C57-96BD-5045F6F3309B}" dt="2023-01-06T06:43:38.519" v="5" actId="47"/>
        <pc:sldMkLst>
          <pc:docMk/>
          <pc:sldMk cId="726416695" sldId="626"/>
        </pc:sldMkLst>
      </pc:sldChg>
    </pc:docChg>
  </pc:docChgLst>
  <pc:docChgLst>
    <pc:chgData name="Chan Zhi Wen, Ian" userId="10427a44-90a0-4c20-831c-e237817aaaf3" providerId="ADAL" clId="{0FC339B8-32E5-43B3-914A-1EB3AE61E5B1}"/>
    <pc:docChg chg="undo redo custSel addSld delSld modSld sldOrd">
      <pc:chgData name="Chan Zhi Wen, Ian" userId="10427a44-90a0-4c20-831c-e237817aaaf3" providerId="ADAL" clId="{0FC339B8-32E5-43B3-914A-1EB3AE61E5B1}" dt="2023-01-06T06:40:17.533" v="5098" actId="404"/>
      <pc:docMkLst>
        <pc:docMk/>
      </pc:docMkLst>
      <pc:sldChg chg="delSp modSp mod">
        <pc:chgData name="Chan Zhi Wen, Ian" userId="10427a44-90a0-4c20-831c-e237817aaaf3" providerId="ADAL" clId="{0FC339B8-32E5-43B3-914A-1EB3AE61E5B1}" dt="2023-01-06T06:06:33.828" v="4330" actId="20577"/>
        <pc:sldMkLst>
          <pc:docMk/>
          <pc:sldMk cId="160192915" sldId="256"/>
        </pc:sldMkLst>
        <pc:spChg chg="mod">
          <ac:chgData name="Chan Zhi Wen, Ian" userId="10427a44-90a0-4c20-831c-e237817aaaf3" providerId="ADAL" clId="{0FC339B8-32E5-43B3-914A-1EB3AE61E5B1}" dt="2023-01-06T06:06:26.266" v="4323" actId="20577"/>
          <ac:spMkLst>
            <pc:docMk/>
            <pc:sldMk cId="160192915" sldId="256"/>
            <ac:spMk id="2" creationId="{63D0D704-AC16-4E9C-85E5-2F85FA028E67}"/>
          </ac:spMkLst>
        </pc:spChg>
        <pc:spChg chg="mod">
          <ac:chgData name="Chan Zhi Wen, Ian" userId="10427a44-90a0-4c20-831c-e237817aaaf3" providerId="ADAL" clId="{0FC339B8-32E5-43B3-914A-1EB3AE61E5B1}" dt="2023-01-06T03:46:07.753" v="1411" actId="20577"/>
          <ac:spMkLst>
            <pc:docMk/>
            <pc:sldMk cId="160192915" sldId="256"/>
            <ac:spMk id="5" creationId="{5BA0A55E-EE45-43C3-A86E-2D4E7FD139E0}"/>
          </ac:spMkLst>
        </pc:spChg>
        <pc:spChg chg="mod">
          <ac:chgData name="Chan Zhi Wen, Ian" userId="10427a44-90a0-4c20-831c-e237817aaaf3" providerId="ADAL" clId="{0FC339B8-32E5-43B3-914A-1EB3AE61E5B1}" dt="2023-01-06T03:46:10.432" v="1412" actId="20577"/>
          <ac:spMkLst>
            <pc:docMk/>
            <pc:sldMk cId="160192915" sldId="256"/>
            <ac:spMk id="6" creationId="{7938CE11-A92B-44C0-9EB1-98C096858EDE}"/>
          </ac:spMkLst>
        </pc:spChg>
        <pc:spChg chg="mod">
          <ac:chgData name="Chan Zhi Wen, Ian" userId="10427a44-90a0-4c20-831c-e237817aaaf3" providerId="ADAL" clId="{0FC339B8-32E5-43B3-914A-1EB3AE61E5B1}" dt="2023-01-06T06:06:33.828" v="4330" actId="20577"/>
          <ac:spMkLst>
            <pc:docMk/>
            <pc:sldMk cId="160192915" sldId="256"/>
            <ac:spMk id="7" creationId="{5730E69B-5CB0-4B9D-98FA-66B11F4AE7DD}"/>
          </ac:spMkLst>
        </pc:spChg>
        <pc:spChg chg="del">
          <ac:chgData name="Chan Zhi Wen, Ian" userId="10427a44-90a0-4c20-831c-e237817aaaf3" providerId="ADAL" clId="{0FC339B8-32E5-43B3-914A-1EB3AE61E5B1}" dt="2023-01-06T03:46:15.238" v="1413" actId="478"/>
          <ac:spMkLst>
            <pc:docMk/>
            <pc:sldMk cId="160192915" sldId="256"/>
            <ac:spMk id="8" creationId="{5EE1A43C-5430-4C91-BE68-3F216D778484}"/>
          </ac:spMkLst>
        </pc:spChg>
      </pc:sldChg>
      <pc:sldChg chg="del">
        <pc:chgData name="Chan Zhi Wen, Ian" userId="10427a44-90a0-4c20-831c-e237817aaaf3" providerId="ADAL" clId="{0FC339B8-32E5-43B3-914A-1EB3AE61E5B1}" dt="2023-01-06T06:37:05.046" v="5011" actId="47"/>
        <pc:sldMkLst>
          <pc:docMk/>
          <pc:sldMk cId="2053497208" sldId="292"/>
        </pc:sldMkLst>
      </pc:sldChg>
      <pc:sldChg chg="del">
        <pc:chgData name="Chan Zhi Wen, Ian" userId="10427a44-90a0-4c20-831c-e237817aaaf3" providerId="ADAL" clId="{0FC339B8-32E5-43B3-914A-1EB3AE61E5B1}" dt="2023-01-06T03:14:16.823" v="0" actId="47"/>
        <pc:sldMkLst>
          <pc:docMk/>
          <pc:sldMk cId="4070921213" sldId="370"/>
        </pc:sldMkLst>
      </pc:sldChg>
      <pc:sldChg chg="addSp modSp mod">
        <pc:chgData name="Chan Zhi Wen, Ian" userId="10427a44-90a0-4c20-831c-e237817aaaf3" providerId="ADAL" clId="{0FC339B8-32E5-43B3-914A-1EB3AE61E5B1}" dt="2023-01-06T06:04:32.054" v="4311" actId="113"/>
        <pc:sldMkLst>
          <pc:docMk/>
          <pc:sldMk cId="2839095037" sldId="401"/>
        </pc:sldMkLst>
        <pc:spChg chg="mod">
          <ac:chgData name="Chan Zhi Wen, Ian" userId="10427a44-90a0-4c20-831c-e237817aaaf3" providerId="ADAL" clId="{0FC339B8-32E5-43B3-914A-1EB3AE61E5B1}" dt="2023-01-06T06:04:17.323" v="4309" actId="1036"/>
          <ac:spMkLst>
            <pc:docMk/>
            <pc:sldMk cId="2839095037" sldId="401"/>
            <ac:spMk id="2" creationId="{BD25196B-C428-42F3-A20A-182C034923B4}"/>
          </ac:spMkLst>
        </pc:spChg>
        <pc:spChg chg="add mod">
          <ac:chgData name="Chan Zhi Wen, Ian" userId="10427a44-90a0-4c20-831c-e237817aaaf3" providerId="ADAL" clId="{0FC339B8-32E5-43B3-914A-1EB3AE61E5B1}" dt="2023-01-06T06:04:17.323" v="4309" actId="1036"/>
          <ac:spMkLst>
            <pc:docMk/>
            <pc:sldMk cId="2839095037" sldId="401"/>
            <ac:spMk id="3" creationId="{A60CECD9-0391-56E1-0C44-FB60286555B7}"/>
          </ac:spMkLst>
        </pc:spChg>
        <pc:spChg chg="add mod">
          <ac:chgData name="Chan Zhi Wen, Ian" userId="10427a44-90a0-4c20-831c-e237817aaaf3" providerId="ADAL" clId="{0FC339B8-32E5-43B3-914A-1EB3AE61E5B1}" dt="2023-01-06T06:04:32.054" v="4311" actId="113"/>
          <ac:spMkLst>
            <pc:docMk/>
            <pc:sldMk cId="2839095037" sldId="401"/>
            <ac:spMk id="4" creationId="{D8EBDB97-A0DC-DB09-117E-423C69008730}"/>
          </ac:spMkLst>
        </pc:spChg>
        <pc:picChg chg="mod">
          <ac:chgData name="Chan Zhi Wen, Ian" userId="10427a44-90a0-4c20-831c-e237817aaaf3" providerId="ADAL" clId="{0FC339B8-32E5-43B3-914A-1EB3AE61E5B1}" dt="2023-01-06T06:04:17.323" v="4309" actId="1036"/>
          <ac:picMkLst>
            <pc:docMk/>
            <pc:sldMk cId="2839095037" sldId="401"/>
            <ac:picMk id="1026" creationId="{3591B2A6-9BBD-4246-AAF1-820753BABAF3}"/>
          </ac:picMkLst>
        </pc:picChg>
      </pc:sldChg>
      <pc:sldChg chg="addSp delSp modSp mod">
        <pc:chgData name="Chan Zhi Wen, Ian" userId="10427a44-90a0-4c20-831c-e237817aaaf3" providerId="ADAL" clId="{0FC339B8-32E5-43B3-914A-1EB3AE61E5B1}" dt="2023-01-06T03:29:15.873" v="800" actId="1037"/>
        <pc:sldMkLst>
          <pc:docMk/>
          <pc:sldMk cId="2082473551" sldId="454"/>
        </pc:sldMkLst>
        <pc:spChg chg="mod">
          <ac:chgData name="Chan Zhi Wen, Ian" userId="10427a44-90a0-4c20-831c-e237817aaaf3" providerId="ADAL" clId="{0FC339B8-32E5-43B3-914A-1EB3AE61E5B1}" dt="2023-01-06T03:27:43.409" v="699" actId="14100"/>
          <ac:spMkLst>
            <pc:docMk/>
            <pc:sldMk cId="2082473551" sldId="454"/>
            <ac:spMk id="2" creationId="{63D0D704-AC16-4E9C-85E5-2F85FA028E67}"/>
          </ac:spMkLst>
        </pc:spChg>
        <pc:spChg chg="mod">
          <ac:chgData name="Chan Zhi Wen, Ian" userId="10427a44-90a0-4c20-831c-e237817aaaf3" providerId="ADAL" clId="{0FC339B8-32E5-43B3-914A-1EB3AE61E5B1}" dt="2023-01-06T03:29:15.873" v="800" actId="1037"/>
          <ac:spMkLst>
            <pc:docMk/>
            <pc:sldMk cId="2082473551" sldId="454"/>
            <ac:spMk id="5" creationId="{5BA0A55E-EE45-43C3-A86E-2D4E7FD139E0}"/>
          </ac:spMkLst>
        </pc:spChg>
        <pc:spChg chg="del mod">
          <ac:chgData name="Chan Zhi Wen, Ian" userId="10427a44-90a0-4c20-831c-e237817aaaf3" providerId="ADAL" clId="{0FC339B8-32E5-43B3-914A-1EB3AE61E5B1}" dt="2023-01-06T03:28:03.131" v="723" actId="478"/>
          <ac:spMkLst>
            <pc:docMk/>
            <pc:sldMk cId="2082473551" sldId="454"/>
            <ac:spMk id="6" creationId="{7938CE11-A92B-44C0-9EB1-98C096858EDE}"/>
          </ac:spMkLst>
        </pc:spChg>
        <pc:spChg chg="del">
          <ac:chgData name="Chan Zhi Wen, Ian" userId="10427a44-90a0-4c20-831c-e237817aaaf3" providerId="ADAL" clId="{0FC339B8-32E5-43B3-914A-1EB3AE61E5B1}" dt="2023-01-06T03:14:36.583" v="9" actId="478"/>
          <ac:spMkLst>
            <pc:docMk/>
            <pc:sldMk cId="2082473551" sldId="454"/>
            <ac:spMk id="8" creationId="{5EE1A43C-5430-4C91-BE68-3F216D778484}"/>
          </ac:spMkLst>
        </pc:spChg>
        <pc:picChg chg="add mod">
          <ac:chgData name="Chan Zhi Wen, Ian" userId="10427a44-90a0-4c20-831c-e237817aaaf3" providerId="ADAL" clId="{0FC339B8-32E5-43B3-914A-1EB3AE61E5B1}" dt="2023-01-06T03:28:40.467" v="783"/>
          <ac:picMkLst>
            <pc:docMk/>
            <pc:sldMk cId="2082473551" sldId="454"/>
            <ac:picMk id="3" creationId="{56E71C7F-45FF-5BF0-6057-868B45744778}"/>
          </ac:picMkLst>
        </pc:picChg>
        <pc:picChg chg="mod">
          <ac:chgData name="Chan Zhi Wen, Ian" userId="10427a44-90a0-4c20-831c-e237817aaaf3" providerId="ADAL" clId="{0FC339B8-32E5-43B3-914A-1EB3AE61E5B1}" dt="2023-01-06T03:29:06.885" v="784" actId="14100"/>
          <ac:picMkLst>
            <pc:docMk/>
            <pc:sldMk cId="2082473551" sldId="454"/>
            <ac:picMk id="9" creationId="{BD93CFAA-7404-4B38-9BB9-5A49D0242785}"/>
          </ac:picMkLst>
        </pc:picChg>
      </pc:sldChg>
      <pc:sldChg chg="modSp mod">
        <pc:chgData name="Chan Zhi Wen, Ian" userId="10427a44-90a0-4c20-831c-e237817aaaf3" providerId="ADAL" clId="{0FC339B8-32E5-43B3-914A-1EB3AE61E5B1}" dt="2023-01-06T03:45:28.257" v="1396" actId="113"/>
        <pc:sldMkLst>
          <pc:docMk/>
          <pc:sldMk cId="1975411992" sldId="456"/>
        </pc:sldMkLst>
        <pc:spChg chg="mod">
          <ac:chgData name="Chan Zhi Wen, Ian" userId="10427a44-90a0-4c20-831c-e237817aaaf3" providerId="ADAL" clId="{0FC339B8-32E5-43B3-914A-1EB3AE61E5B1}" dt="2023-01-06T03:45:28.257" v="1396" actId="113"/>
          <ac:spMkLst>
            <pc:docMk/>
            <pc:sldMk cId="1975411992" sldId="456"/>
            <ac:spMk id="3" creationId="{E6CD1D97-2687-4B15-BF3D-D09058FCEB2F}"/>
          </ac:spMkLst>
        </pc:spChg>
        <pc:picChg chg="mod">
          <ac:chgData name="Chan Zhi Wen, Ian" userId="10427a44-90a0-4c20-831c-e237817aaaf3" providerId="ADAL" clId="{0FC339B8-32E5-43B3-914A-1EB3AE61E5B1}" dt="2023-01-06T03:44:46.547" v="1376" actId="1035"/>
          <ac:picMkLst>
            <pc:docMk/>
            <pc:sldMk cId="1975411992" sldId="456"/>
            <ac:picMk id="6" creationId="{3C080392-C056-F10D-43FB-9066F09C1981}"/>
          </ac:picMkLst>
        </pc:picChg>
      </pc:sldChg>
      <pc:sldChg chg="del">
        <pc:chgData name="Chan Zhi Wen, Ian" userId="10427a44-90a0-4c20-831c-e237817aaaf3" providerId="ADAL" clId="{0FC339B8-32E5-43B3-914A-1EB3AE61E5B1}" dt="2023-01-06T06:07:05.589" v="4351" actId="47"/>
        <pc:sldMkLst>
          <pc:docMk/>
          <pc:sldMk cId="2524753558" sldId="457"/>
        </pc:sldMkLst>
      </pc:sldChg>
      <pc:sldChg chg="addSp delSp modSp mod">
        <pc:chgData name="Chan Zhi Wen, Ian" userId="10427a44-90a0-4c20-831c-e237817aaaf3" providerId="ADAL" clId="{0FC339B8-32E5-43B3-914A-1EB3AE61E5B1}" dt="2023-01-06T06:09:18.823" v="4417" actId="14100"/>
        <pc:sldMkLst>
          <pc:docMk/>
          <pc:sldMk cId="3310991531" sldId="458"/>
        </pc:sldMkLst>
        <pc:spChg chg="mod">
          <ac:chgData name="Chan Zhi Wen, Ian" userId="10427a44-90a0-4c20-831c-e237817aaaf3" providerId="ADAL" clId="{0FC339B8-32E5-43B3-914A-1EB3AE61E5B1}" dt="2023-01-06T06:08:13.148" v="4381" actId="121"/>
          <ac:spMkLst>
            <pc:docMk/>
            <pc:sldMk cId="3310991531" sldId="458"/>
            <ac:spMk id="3" creationId="{AB34A6B1-F1B1-8653-0058-9EC23EC0628F}"/>
          </ac:spMkLst>
        </pc:spChg>
        <pc:spChg chg="mod">
          <ac:chgData name="Chan Zhi Wen, Ian" userId="10427a44-90a0-4c20-831c-e237817aaaf3" providerId="ADAL" clId="{0FC339B8-32E5-43B3-914A-1EB3AE61E5B1}" dt="2023-01-06T06:09:14.975" v="4416" actId="1038"/>
          <ac:spMkLst>
            <pc:docMk/>
            <pc:sldMk cId="3310991531" sldId="458"/>
            <ac:spMk id="4" creationId="{F2D508A1-225F-6F75-F1A5-3F34E79B7460}"/>
          </ac:spMkLst>
        </pc:spChg>
        <pc:spChg chg="mod">
          <ac:chgData name="Chan Zhi Wen, Ian" userId="10427a44-90a0-4c20-831c-e237817aaaf3" providerId="ADAL" clId="{0FC339B8-32E5-43B3-914A-1EB3AE61E5B1}" dt="2023-01-06T06:08:26.601" v="4387" actId="20577"/>
          <ac:spMkLst>
            <pc:docMk/>
            <pc:sldMk cId="3310991531" sldId="458"/>
            <ac:spMk id="9" creationId="{8DFADA79-BFF6-455E-1960-F2383C244BD6}"/>
          </ac:spMkLst>
        </pc:spChg>
        <pc:picChg chg="add mod ord">
          <ac:chgData name="Chan Zhi Wen, Ian" userId="10427a44-90a0-4c20-831c-e237817aaaf3" providerId="ADAL" clId="{0FC339B8-32E5-43B3-914A-1EB3AE61E5B1}" dt="2023-01-06T06:08:31.359" v="4390" actId="167"/>
          <ac:picMkLst>
            <pc:docMk/>
            <pc:sldMk cId="3310991531" sldId="458"/>
            <ac:picMk id="5" creationId="{92FDAC76-3EB7-E138-7611-185B2B9740C7}"/>
          </ac:picMkLst>
        </pc:picChg>
        <pc:picChg chg="del mod">
          <ac:chgData name="Chan Zhi Wen, Ian" userId="10427a44-90a0-4c20-831c-e237817aaaf3" providerId="ADAL" clId="{0FC339B8-32E5-43B3-914A-1EB3AE61E5B1}" dt="2023-01-06T06:07:56.287" v="4355" actId="478"/>
          <ac:picMkLst>
            <pc:docMk/>
            <pc:sldMk cId="3310991531" sldId="458"/>
            <ac:picMk id="7" creationId="{FF230C89-FCC4-CA0E-1C46-08F5280702BC}"/>
          </ac:picMkLst>
        </pc:picChg>
        <pc:cxnChg chg="mod">
          <ac:chgData name="Chan Zhi Wen, Ian" userId="10427a44-90a0-4c20-831c-e237817aaaf3" providerId="ADAL" clId="{0FC339B8-32E5-43B3-914A-1EB3AE61E5B1}" dt="2023-01-06T06:09:18.823" v="4417" actId="14100"/>
          <ac:cxnSpMkLst>
            <pc:docMk/>
            <pc:sldMk cId="3310991531" sldId="458"/>
            <ac:cxnSpMk id="6" creationId="{51B7E386-2837-763B-DF14-338D1AB0A8B4}"/>
          </ac:cxnSpMkLst>
        </pc:cxnChg>
        <pc:cxnChg chg="mod">
          <ac:chgData name="Chan Zhi Wen, Ian" userId="10427a44-90a0-4c20-831c-e237817aaaf3" providerId="ADAL" clId="{0FC339B8-32E5-43B3-914A-1EB3AE61E5B1}" dt="2023-01-06T06:08:36.853" v="4392" actId="14100"/>
          <ac:cxnSpMkLst>
            <pc:docMk/>
            <pc:sldMk cId="3310991531" sldId="458"/>
            <ac:cxnSpMk id="10" creationId="{D277CF48-EA8A-C291-ED7B-2C357E50DD8E}"/>
          </ac:cxnSpMkLst>
        </pc:cxnChg>
      </pc:sldChg>
      <pc:sldChg chg="delSp modSp mod">
        <pc:chgData name="Chan Zhi Wen, Ian" userId="10427a44-90a0-4c20-831c-e237817aaaf3" providerId="ADAL" clId="{0FC339B8-32E5-43B3-914A-1EB3AE61E5B1}" dt="2023-01-06T03:27:03.803" v="664" actId="20577"/>
        <pc:sldMkLst>
          <pc:docMk/>
          <pc:sldMk cId="769452166" sldId="461"/>
        </pc:sldMkLst>
        <pc:spChg chg="mod">
          <ac:chgData name="Chan Zhi Wen, Ian" userId="10427a44-90a0-4c20-831c-e237817aaaf3" providerId="ADAL" clId="{0FC339B8-32E5-43B3-914A-1EB3AE61E5B1}" dt="2023-01-06T03:27:03.803" v="664" actId="20577"/>
          <ac:spMkLst>
            <pc:docMk/>
            <pc:sldMk cId="769452166" sldId="461"/>
            <ac:spMk id="3" creationId="{95D9DFE9-D7E9-03E2-2727-CF92FD76D77C}"/>
          </ac:spMkLst>
        </pc:spChg>
        <pc:picChg chg="del">
          <ac:chgData name="Chan Zhi Wen, Ian" userId="10427a44-90a0-4c20-831c-e237817aaaf3" providerId="ADAL" clId="{0FC339B8-32E5-43B3-914A-1EB3AE61E5B1}" dt="2023-01-06T03:20:21.743" v="237" actId="478"/>
          <ac:picMkLst>
            <pc:docMk/>
            <pc:sldMk cId="769452166" sldId="461"/>
            <ac:picMk id="5" creationId="{F9B54D78-DB8F-74BB-B766-5B688CE637BE}"/>
          </ac:picMkLst>
        </pc:picChg>
        <pc:picChg chg="del">
          <ac:chgData name="Chan Zhi Wen, Ian" userId="10427a44-90a0-4c20-831c-e237817aaaf3" providerId="ADAL" clId="{0FC339B8-32E5-43B3-914A-1EB3AE61E5B1}" dt="2023-01-06T03:20:21.220" v="236" actId="478"/>
          <ac:picMkLst>
            <pc:docMk/>
            <pc:sldMk cId="769452166" sldId="461"/>
            <ac:picMk id="7" creationId="{920F5B5F-60EE-5C4E-3E6C-8A0C6FF41E2F}"/>
          </ac:picMkLst>
        </pc:picChg>
        <pc:picChg chg="del">
          <ac:chgData name="Chan Zhi Wen, Ian" userId="10427a44-90a0-4c20-831c-e237817aaaf3" providerId="ADAL" clId="{0FC339B8-32E5-43B3-914A-1EB3AE61E5B1}" dt="2023-01-06T03:20:12.547" v="232" actId="478"/>
          <ac:picMkLst>
            <pc:docMk/>
            <pc:sldMk cId="769452166" sldId="461"/>
            <ac:picMk id="1026" creationId="{AB2BF089-EFB8-0D19-6D4A-52DD6AA1CD56}"/>
          </ac:picMkLst>
        </pc:picChg>
      </pc:sldChg>
      <pc:sldChg chg="modSp mod">
        <pc:chgData name="Chan Zhi Wen, Ian" userId="10427a44-90a0-4c20-831c-e237817aaaf3" providerId="ADAL" clId="{0FC339B8-32E5-43B3-914A-1EB3AE61E5B1}" dt="2023-01-06T03:15:39.271" v="101" actId="1038"/>
        <pc:sldMkLst>
          <pc:docMk/>
          <pc:sldMk cId="2117123122" sldId="462"/>
        </pc:sldMkLst>
        <pc:spChg chg="mod">
          <ac:chgData name="Chan Zhi Wen, Ian" userId="10427a44-90a0-4c20-831c-e237817aaaf3" providerId="ADAL" clId="{0FC339B8-32E5-43B3-914A-1EB3AE61E5B1}" dt="2023-01-06T03:15:09.811" v="33" actId="1037"/>
          <ac:spMkLst>
            <pc:docMk/>
            <pc:sldMk cId="2117123122" sldId="462"/>
            <ac:spMk id="3" creationId="{B406F0D9-7C39-3CF2-1FA4-F59445214B18}"/>
          </ac:spMkLst>
        </pc:spChg>
        <pc:spChg chg="mod">
          <ac:chgData name="Chan Zhi Wen, Ian" userId="10427a44-90a0-4c20-831c-e237817aaaf3" providerId="ADAL" clId="{0FC339B8-32E5-43B3-914A-1EB3AE61E5B1}" dt="2023-01-06T03:15:33.180" v="82" actId="1038"/>
          <ac:spMkLst>
            <pc:docMk/>
            <pc:sldMk cId="2117123122" sldId="462"/>
            <ac:spMk id="5" creationId="{B9D6DA25-266C-1F6A-07D6-B68B92C8DCE3}"/>
          </ac:spMkLst>
        </pc:spChg>
        <pc:spChg chg="mod">
          <ac:chgData name="Chan Zhi Wen, Ian" userId="10427a44-90a0-4c20-831c-e237817aaaf3" providerId="ADAL" clId="{0FC339B8-32E5-43B3-914A-1EB3AE61E5B1}" dt="2023-01-06T03:15:27.227" v="67" actId="1038"/>
          <ac:spMkLst>
            <pc:docMk/>
            <pc:sldMk cId="2117123122" sldId="462"/>
            <ac:spMk id="7" creationId="{71DE4D24-6D01-A88D-427B-C89964D52A2F}"/>
          </ac:spMkLst>
        </pc:spChg>
        <pc:spChg chg="mod">
          <ac:chgData name="Chan Zhi Wen, Ian" userId="10427a44-90a0-4c20-831c-e237817aaaf3" providerId="ADAL" clId="{0FC339B8-32E5-43B3-914A-1EB3AE61E5B1}" dt="2023-01-06T03:15:39.271" v="101" actId="1038"/>
          <ac:spMkLst>
            <pc:docMk/>
            <pc:sldMk cId="2117123122" sldId="462"/>
            <ac:spMk id="9" creationId="{3D40EF3B-7802-9A5C-1118-7B296E1E3845}"/>
          </ac:spMkLst>
        </pc:spChg>
        <pc:spChg chg="mod">
          <ac:chgData name="Chan Zhi Wen, Ian" userId="10427a44-90a0-4c20-831c-e237817aaaf3" providerId="ADAL" clId="{0FC339B8-32E5-43B3-914A-1EB3AE61E5B1}" dt="2023-01-06T03:15:14.768" v="40" actId="20577"/>
          <ac:spMkLst>
            <pc:docMk/>
            <pc:sldMk cId="2117123122" sldId="462"/>
            <ac:spMk id="14" creationId="{8039BD8D-C63A-9126-3799-92FA6B2D4158}"/>
          </ac:spMkLst>
        </pc:spChg>
      </pc:sldChg>
      <pc:sldChg chg="modSp mod">
        <pc:chgData name="Chan Zhi Wen, Ian" userId="10427a44-90a0-4c20-831c-e237817aaaf3" providerId="ADAL" clId="{0FC339B8-32E5-43B3-914A-1EB3AE61E5B1}" dt="2023-01-06T03:15:57.542" v="115" actId="20577"/>
        <pc:sldMkLst>
          <pc:docMk/>
          <pc:sldMk cId="2101825738" sldId="463"/>
        </pc:sldMkLst>
        <pc:spChg chg="mod">
          <ac:chgData name="Chan Zhi Wen, Ian" userId="10427a44-90a0-4c20-831c-e237817aaaf3" providerId="ADAL" clId="{0FC339B8-32E5-43B3-914A-1EB3AE61E5B1}" dt="2023-01-06T03:15:47.044" v="108" actId="20577"/>
          <ac:spMkLst>
            <pc:docMk/>
            <pc:sldMk cId="2101825738" sldId="463"/>
            <ac:spMk id="2" creationId="{FCF73F3D-7CBD-46D3-AD51-D6E4EA1B7A38}"/>
          </ac:spMkLst>
        </pc:spChg>
        <pc:spChg chg="mod">
          <ac:chgData name="Chan Zhi Wen, Ian" userId="10427a44-90a0-4c20-831c-e237817aaaf3" providerId="ADAL" clId="{0FC339B8-32E5-43B3-914A-1EB3AE61E5B1}" dt="2023-01-06T03:15:57.542" v="115" actId="20577"/>
          <ac:spMkLst>
            <pc:docMk/>
            <pc:sldMk cId="2101825738" sldId="463"/>
            <ac:spMk id="18" creationId="{73345A23-0D75-6A56-7AF7-8A4B89005D18}"/>
          </ac:spMkLst>
        </pc:spChg>
      </pc:sldChg>
      <pc:sldChg chg="addSp delSp modSp mod">
        <pc:chgData name="Chan Zhi Wen, Ian" userId="10427a44-90a0-4c20-831c-e237817aaaf3" providerId="ADAL" clId="{0FC339B8-32E5-43B3-914A-1EB3AE61E5B1}" dt="2023-01-06T04:16:46.683" v="2276" actId="20577"/>
        <pc:sldMkLst>
          <pc:docMk/>
          <pc:sldMk cId="2836746410" sldId="464"/>
        </pc:sldMkLst>
        <pc:spChg chg="mod">
          <ac:chgData name="Chan Zhi Wen, Ian" userId="10427a44-90a0-4c20-831c-e237817aaaf3" providerId="ADAL" clId="{0FC339B8-32E5-43B3-914A-1EB3AE61E5B1}" dt="2023-01-06T04:16:46.683" v="2276" actId="20577"/>
          <ac:spMkLst>
            <pc:docMk/>
            <pc:sldMk cId="2836746410" sldId="464"/>
            <ac:spMk id="2" creationId="{FCF73F3D-7CBD-46D3-AD51-D6E4EA1B7A38}"/>
          </ac:spMkLst>
        </pc:spChg>
        <pc:spChg chg="mod">
          <ac:chgData name="Chan Zhi Wen, Ian" userId="10427a44-90a0-4c20-831c-e237817aaaf3" providerId="ADAL" clId="{0FC339B8-32E5-43B3-914A-1EB3AE61E5B1}" dt="2023-01-06T04:03:49.510" v="1853" actId="20577"/>
          <ac:spMkLst>
            <pc:docMk/>
            <pc:sldMk cId="2836746410" sldId="464"/>
            <ac:spMk id="3" creationId="{E6CD1D97-2687-4B15-BF3D-D09058FCEB2F}"/>
          </ac:spMkLst>
        </pc:spChg>
        <pc:spChg chg="mod">
          <ac:chgData name="Chan Zhi Wen, Ian" userId="10427a44-90a0-4c20-831c-e237817aaaf3" providerId="ADAL" clId="{0FC339B8-32E5-43B3-914A-1EB3AE61E5B1}" dt="2023-01-06T04:01:35.425" v="1811" actId="1035"/>
          <ac:spMkLst>
            <pc:docMk/>
            <pc:sldMk cId="2836746410" sldId="464"/>
            <ac:spMk id="16" creationId="{F1269E9A-F130-1CE0-6CAC-AD6893AB829D}"/>
          </ac:spMkLst>
        </pc:spChg>
        <pc:spChg chg="mod">
          <ac:chgData name="Chan Zhi Wen, Ian" userId="10427a44-90a0-4c20-831c-e237817aaaf3" providerId="ADAL" clId="{0FC339B8-32E5-43B3-914A-1EB3AE61E5B1}" dt="2023-01-06T04:01:35.425" v="1811" actId="1035"/>
          <ac:spMkLst>
            <pc:docMk/>
            <pc:sldMk cId="2836746410" sldId="464"/>
            <ac:spMk id="17" creationId="{57AFEC99-6D76-22BE-C29B-45E1C7E73ADA}"/>
          </ac:spMkLst>
        </pc:spChg>
        <pc:picChg chg="add mod">
          <ac:chgData name="Chan Zhi Wen, Ian" userId="10427a44-90a0-4c20-831c-e237817aaaf3" providerId="ADAL" clId="{0FC339B8-32E5-43B3-914A-1EB3AE61E5B1}" dt="2023-01-06T04:03:56.613" v="1880" actId="1035"/>
          <ac:picMkLst>
            <pc:docMk/>
            <pc:sldMk cId="2836746410" sldId="464"/>
            <ac:picMk id="6" creationId="{25D495AD-7713-3B57-2F3C-71AF8EBEE260}"/>
          </ac:picMkLst>
        </pc:picChg>
        <pc:picChg chg="del">
          <ac:chgData name="Chan Zhi Wen, Ian" userId="10427a44-90a0-4c20-831c-e237817aaaf3" providerId="ADAL" clId="{0FC339B8-32E5-43B3-914A-1EB3AE61E5B1}" dt="2023-01-06T03:59:31.531" v="1658" actId="478"/>
          <ac:picMkLst>
            <pc:docMk/>
            <pc:sldMk cId="2836746410" sldId="464"/>
            <ac:picMk id="8" creationId="{00855E76-271A-9309-9640-9050414AFAF7}"/>
          </ac:picMkLst>
        </pc:picChg>
        <pc:picChg chg="add mod">
          <ac:chgData name="Chan Zhi Wen, Ian" userId="10427a44-90a0-4c20-831c-e237817aaaf3" providerId="ADAL" clId="{0FC339B8-32E5-43B3-914A-1EB3AE61E5B1}" dt="2023-01-06T04:02:15.630" v="1831" actId="1076"/>
          <ac:picMkLst>
            <pc:docMk/>
            <pc:sldMk cId="2836746410" sldId="464"/>
            <ac:picMk id="9" creationId="{4A61C6C2-0F9E-085F-A7B8-87B0CBE73E09}"/>
          </ac:picMkLst>
        </pc:picChg>
        <pc:picChg chg="add mod">
          <ac:chgData name="Chan Zhi Wen, Ian" userId="10427a44-90a0-4c20-831c-e237817aaaf3" providerId="ADAL" clId="{0FC339B8-32E5-43B3-914A-1EB3AE61E5B1}" dt="2023-01-06T04:02:07.919" v="1830" actId="1076"/>
          <ac:picMkLst>
            <pc:docMk/>
            <pc:sldMk cId="2836746410" sldId="464"/>
            <ac:picMk id="11" creationId="{AFF1869B-0790-B376-9073-3D578AD0A432}"/>
          </ac:picMkLst>
        </pc:picChg>
        <pc:picChg chg="del mod">
          <ac:chgData name="Chan Zhi Wen, Ian" userId="10427a44-90a0-4c20-831c-e237817aaaf3" providerId="ADAL" clId="{0FC339B8-32E5-43B3-914A-1EB3AE61E5B1}" dt="2023-01-06T04:01:41.968" v="1826" actId="478"/>
          <ac:picMkLst>
            <pc:docMk/>
            <pc:sldMk cId="2836746410" sldId="464"/>
            <ac:picMk id="14" creationId="{0D127D3B-77DA-970C-5975-1E6EBF96F908}"/>
          </ac:picMkLst>
        </pc:picChg>
        <pc:picChg chg="del mod">
          <ac:chgData name="Chan Zhi Wen, Ian" userId="10427a44-90a0-4c20-831c-e237817aaaf3" providerId="ADAL" clId="{0FC339B8-32E5-43B3-914A-1EB3AE61E5B1}" dt="2023-01-06T04:01:41.361" v="1825" actId="478"/>
          <ac:picMkLst>
            <pc:docMk/>
            <pc:sldMk cId="2836746410" sldId="464"/>
            <ac:picMk id="19" creationId="{0A69EDD7-043F-B7C6-32BB-F4175DD91708}"/>
          </ac:picMkLst>
        </pc:picChg>
        <pc:cxnChg chg="add mod">
          <ac:chgData name="Chan Zhi Wen, Ian" userId="10427a44-90a0-4c20-831c-e237817aaaf3" providerId="ADAL" clId="{0FC339B8-32E5-43B3-914A-1EB3AE61E5B1}" dt="2023-01-06T04:03:58.432" v="1881" actId="14100"/>
          <ac:cxnSpMkLst>
            <pc:docMk/>
            <pc:sldMk cId="2836746410" sldId="464"/>
            <ac:cxnSpMk id="12" creationId="{77C604FB-979E-F6B2-D098-1047C90223E9}"/>
          </ac:cxnSpMkLst>
        </pc:cxnChg>
        <pc:cxnChg chg="mod">
          <ac:chgData name="Chan Zhi Wen, Ian" userId="10427a44-90a0-4c20-831c-e237817aaaf3" providerId="ADAL" clId="{0FC339B8-32E5-43B3-914A-1EB3AE61E5B1}" dt="2023-01-06T04:01:40.340" v="1824" actId="1036"/>
          <ac:cxnSpMkLst>
            <pc:docMk/>
            <pc:sldMk cId="2836746410" sldId="464"/>
            <ac:cxnSpMk id="21" creationId="{651145ED-1CA6-0E3E-EB9E-B73248852792}"/>
          </ac:cxnSpMkLst>
        </pc:cxnChg>
      </pc:sldChg>
      <pc:sldChg chg="addSp modSp mod">
        <pc:chgData name="Chan Zhi Wen, Ian" userId="10427a44-90a0-4c20-831c-e237817aaaf3" providerId="ADAL" clId="{0FC339B8-32E5-43B3-914A-1EB3AE61E5B1}" dt="2023-01-06T04:24:10.869" v="2648" actId="1036"/>
        <pc:sldMkLst>
          <pc:docMk/>
          <pc:sldMk cId="1335533380" sldId="465"/>
        </pc:sldMkLst>
        <pc:spChg chg="mod">
          <ac:chgData name="Chan Zhi Wen, Ian" userId="10427a44-90a0-4c20-831c-e237817aaaf3" providerId="ADAL" clId="{0FC339B8-32E5-43B3-914A-1EB3AE61E5B1}" dt="2023-01-06T04:22:47.580" v="2504" actId="20577"/>
          <ac:spMkLst>
            <pc:docMk/>
            <pc:sldMk cId="1335533380" sldId="465"/>
            <ac:spMk id="3" creationId="{E6CD1D97-2687-4B15-BF3D-D09058FCEB2F}"/>
          </ac:spMkLst>
        </pc:spChg>
        <pc:spChg chg="add mod">
          <ac:chgData name="Chan Zhi Wen, Ian" userId="10427a44-90a0-4c20-831c-e237817aaaf3" providerId="ADAL" clId="{0FC339B8-32E5-43B3-914A-1EB3AE61E5B1}" dt="2023-01-06T04:24:10.869" v="2648" actId="1036"/>
          <ac:spMkLst>
            <pc:docMk/>
            <pc:sldMk cId="1335533380" sldId="465"/>
            <ac:spMk id="4" creationId="{BD7F9F22-1804-2122-DEB4-66D0C3D0320F}"/>
          </ac:spMkLst>
        </pc:spChg>
      </pc:sldChg>
      <pc:sldChg chg="modSp mod">
        <pc:chgData name="Chan Zhi Wen, Ian" userId="10427a44-90a0-4c20-831c-e237817aaaf3" providerId="ADAL" clId="{0FC339B8-32E5-43B3-914A-1EB3AE61E5B1}" dt="2023-01-06T04:41:06.959" v="3174" actId="1038"/>
        <pc:sldMkLst>
          <pc:docMk/>
          <pc:sldMk cId="3202126779" sldId="466"/>
        </pc:sldMkLst>
        <pc:spChg chg="mod">
          <ac:chgData name="Chan Zhi Wen, Ian" userId="10427a44-90a0-4c20-831c-e237817aaaf3" providerId="ADAL" clId="{0FC339B8-32E5-43B3-914A-1EB3AE61E5B1}" dt="2023-01-06T04:39:38.330" v="3151" actId="404"/>
          <ac:spMkLst>
            <pc:docMk/>
            <pc:sldMk cId="3202126779" sldId="466"/>
            <ac:spMk id="3" creationId="{E6CD1D97-2687-4B15-BF3D-D09058FCEB2F}"/>
          </ac:spMkLst>
        </pc:spChg>
        <pc:spChg chg="mod">
          <ac:chgData name="Chan Zhi Wen, Ian" userId="10427a44-90a0-4c20-831c-e237817aaaf3" providerId="ADAL" clId="{0FC339B8-32E5-43B3-914A-1EB3AE61E5B1}" dt="2023-01-06T04:41:06.959" v="3174" actId="1038"/>
          <ac:spMkLst>
            <pc:docMk/>
            <pc:sldMk cId="3202126779" sldId="466"/>
            <ac:spMk id="10" creationId="{16401542-37EB-C709-730D-B2FB09E35F46}"/>
          </ac:spMkLst>
        </pc:spChg>
        <pc:cxnChg chg="mod">
          <ac:chgData name="Chan Zhi Wen, Ian" userId="10427a44-90a0-4c20-831c-e237817aaaf3" providerId="ADAL" clId="{0FC339B8-32E5-43B3-914A-1EB3AE61E5B1}" dt="2023-01-06T04:40:16.702" v="3156" actId="14100"/>
          <ac:cxnSpMkLst>
            <pc:docMk/>
            <pc:sldMk cId="3202126779" sldId="466"/>
            <ac:cxnSpMk id="8" creationId="{D70FC9DC-418C-047F-3663-7AC3BDF5B25C}"/>
          </ac:cxnSpMkLst>
        </pc:cxnChg>
      </pc:sldChg>
      <pc:sldChg chg="modSp mod">
        <pc:chgData name="Chan Zhi Wen, Ian" userId="10427a44-90a0-4c20-831c-e237817aaaf3" providerId="ADAL" clId="{0FC339B8-32E5-43B3-914A-1EB3AE61E5B1}" dt="2023-01-06T04:35:18.574" v="3076"/>
        <pc:sldMkLst>
          <pc:docMk/>
          <pc:sldMk cId="2173335451" sldId="468"/>
        </pc:sldMkLst>
        <pc:spChg chg="mod">
          <ac:chgData name="Chan Zhi Wen, Ian" userId="10427a44-90a0-4c20-831c-e237817aaaf3" providerId="ADAL" clId="{0FC339B8-32E5-43B3-914A-1EB3AE61E5B1}" dt="2023-01-06T04:35:18.574" v="3076"/>
          <ac:spMkLst>
            <pc:docMk/>
            <pc:sldMk cId="2173335451" sldId="468"/>
            <ac:spMk id="3" creationId="{E6CD1D97-2687-4B15-BF3D-D09058FCEB2F}"/>
          </ac:spMkLst>
        </pc:spChg>
      </pc:sldChg>
      <pc:sldChg chg="delSp modSp del mod">
        <pc:chgData name="Chan Zhi Wen, Ian" userId="10427a44-90a0-4c20-831c-e237817aaaf3" providerId="ADAL" clId="{0FC339B8-32E5-43B3-914A-1EB3AE61E5B1}" dt="2023-01-06T06:06:53.973" v="4332" actId="47"/>
        <pc:sldMkLst>
          <pc:docMk/>
          <pc:sldMk cId="2353792478" sldId="469"/>
        </pc:sldMkLst>
        <pc:spChg chg="mod">
          <ac:chgData name="Chan Zhi Wen, Ian" userId="10427a44-90a0-4c20-831c-e237817aaaf3" providerId="ADAL" clId="{0FC339B8-32E5-43B3-914A-1EB3AE61E5B1}" dt="2023-01-06T06:06:02.748" v="4318" actId="20577"/>
          <ac:spMkLst>
            <pc:docMk/>
            <pc:sldMk cId="2353792478" sldId="469"/>
            <ac:spMk id="5" creationId="{5BA0A55E-EE45-43C3-A86E-2D4E7FD139E0}"/>
          </ac:spMkLst>
        </pc:spChg>
        <pc:spChg chg="mod">
          <ac:chgData name="Chan Zhi Wen, Ian" userId="10427a44-90a0-4c20-831c-e237817aaaf3" providerId="ADAL" clId="{0FC339B8-32E5-43B3-914A-1EB3AE61E5B1}" dt="2023-01-06T06:06:10.126" v="4320" actId="20577"/>
          <ac:spMkLst>
            <pc:docMk/>
            <pc:sldMk cId="2353792478" sldId="469"/>
            <ac:spMk id="6" creationId="{7938CE11-A92B-44C0-9EB1-98C096858EDE}"/>
          </ac:spMkLst>
        </pc:spChg>
        <pc:spChg chg="del">
          <ac:chgData name="Chan Zhi Wen, Ian" userId="10427a44-90a0-4c20-831c-e237817aaaf3" providerId="ADAL" clId="{0FC339B8-32E5-43B3-914A-1EB3AE61E5B1}" dt="2023-01-06T06:06:08.153" v="4319" actId="478"/>
          <ac:spMkLst>
            <pc:docMk/>
            <pc:sldMk cId="2353792478" sldId="469"/>
            <ac:spMk id="8" creationId="{5EE1A43C-5430-4C91-BE68-3F216D778484}"/>
          </ac:spMkLst>
        </pc:spChg>
      </pc:sldChg>
      <pc:sldChg chg="del">
        <pc:chgData name="Chan Zhi Wen, Ian" userId="10427a44-90a0-4c20-831c-e237817aaaf3" providerId="ADAL" clId="{0FC339B8-32E5-43B3-914A-1EB3AE61E5B1}" dt="2023-01-06T03:19:31.813" v="231" actId="47"/>
        <pc:sldMkLst>
          <pc:docMk/>
          <pc:sldMk cId="2056042500" sldId="470"/>
        </pc:sldMkLst>
      </pc:sldChg>
      <pc:sldChg chg="addSp delSp modSp mod">
        <pc:chgData name="Chan Zhi Wen, Ian" userId="10427a44-90a0-4c20-831c-e237817aaaf3" providerId="ADAL" clId="{0FC339B8-32E5-43B3-914A-1EB3AE61E5B1}" dt="2023-01-06T03:19:22.743" v="230" actId="1036"/>
        <pc:sldMkLst>
          <pc:docMk/>
          <pc:sldMk cId="2083956113" sldId="471"/>
        </pc:sldMkLst>
        <pc:spChg chg="mod">
          <ac:chgData name="Chan Zhi Wen, Ian" userId="10427a44-90a0-4c20-831c-e237817aaaf3" providerId="ADAL" clId="{0FC339B8-32E5-43B3-914A-1EB3AE61E5B1}" dt="2023-01-06T03:19:22.743" v="230" actId="1036"/>
          <ac:spMkLst>
            <pc:docMk/>
            <pc:sldMk cId="2083956113" sldId="471"/>
            <ac:spMk id="3" creationId="{E6CD1D97-2687-4B15-BF3D-D09058FCEB2F}"/>
          </ac:spMkLst>
        </pc:spChg>
        <pc:spChg chg="mod">
          <ac:chgData name="Chan Zhi Wen, Ian" userId="10427a44-90a0-4c20-831c-e237817aaaf3" providerId="ADAL" clId="{0FC339B8-32E5-43B3-914A-1EB3AE61E5B1}" dt="2023-01-06T03:19:22.743" v="230" actId="1036"/>
          <ac:spMkLst>
            <pc:docMk/>
            <pc:sldMk cId="2083956113" sldId="471"/>
            <ac:spMk id="9" creationId="{FB685873-F2E7-5FE1-F369-7A8D709B253B}"/>
          </ac:spMkLst>
        </pc:spChg>
        <pc:spChg chg="add mod">
          <ac:chgData name="Chan Zhi Wen, Ian" userId="10427a44-90a0-4c20-831c-e237817aaaf3" providerId="ADAL" clId="{0FC339B8-32E5-43B3-914A-1EB3AE61E5B1}" dt="2023-01-06T03:19:22.743" v="230" actId="1036"/>
          <ac:spMkLst>
            <pc:docMk/>
            <pc:sldMk cId="2083956113" sldId="471"/>
            <ac:spMk id="12" creationId="{68918044-E724-1E01-907A-1499F37BC1AF}"/>
          </ac:spMkLst>
        </pc:spChg>
        <pc:picChg chg="del mod">
          <ac:chgData name="Chan Zhi Wen, Ian" userId="10427a44-90a0-4c20-831c-e237817aaaf3" providerId="ADAL" clId="{0FC339B8-32E5-43B3-914A-1EB3AE61E5B1}" dt="2023-01-06T03:17:14.169" v="175" actId="478"/>
          <ac:picMkLst>
            <pc:docMk/>
            <pc:sldMk cId="2083956113" sldId="471"/>
            <ac:picMk id="4" creationId="{C04F69B0-E18B-C379-A9A4-0C490C17923D}"/>
          </ac:picMkLst>
        </pc:picChg>
        <pc:picChg chg="mod modCrop">
          <ac:chgData name="Chan Zhi Wen, Ian" userId="10427a44-90a0-4c20-831c-e237817aaaf3" providerId="ADAL" clId="{0FC339B8-32E5-43B3-914A-1EB3AE61E5B1}" dt="2023-01-06T03:19:03.733" v="215" actId="18131"/>
          <ac:picMkLst>
            <pc:docMk/>
            <pc:sldMk cId="2083956113" sldId="471"/>
            <ac:picMk id="7" creationId="{311D9CEE-0685-135A-E57F-7DCD91A85D50}"/>
          </ac:picMkLst>
        </pc:picChg>
        <pc:picChg chg="add mod">
          <ac:chgData name="Chan Zhi Wen, Ian" userId="10427a44-90a0-4c20-831c-e237817aaaf3" providerId="ADAL" clId="{0FC339B8-32E5-43B3-914A-1EB3AE61E5B1}" dt="2023-01-06T03:19:13.079" v="225" actId="1037"/>
          <ac:picMkLst>
            <pc:docMk/>
            <pc:sldMk cId="2083956113" sldId="471"/>
            <ac:picMk id="8" creationId="{0E6884D1-FFCD-7B09-9B35-CED983984735}"/>
          </ac:picMkLst>
        </pc:picChg>
        <pc:picChg chg="add mod">
          <ac:chgData name="Chan Zhi Wen, Ian" userId="10427a44-90a0-4c20-831c-e237817aaaf3" providerId="ADAL" clId="{0FC339B8-32E5-43B3-914A-1EB3AE61E5B1}" dt="2023-01-06T03:19:18.184" v="226" actId="14100"/>
          <ac:picMkLst>
            <pc:docMk/>
            <pc:sldMk cId="2083956113" sldId="471"/>
            <ac:picMk id="11" creationId="{5FF2A9FC-1683-1684-5020-44464FEAC9DE}"/>
          </ac:picMkLst>
        </pc:picChg>
      </pc:sldChg>
      <pc:sldChg chg="modSp mod">
        <pc:chgData name="Chan Zhi Wen, Ian" userId="10427a44-90a0-4c20-831c-e237817aaaf3" providerId="ADAL" clId="{0FC339B8-32E5-43B3-914A-1EB3AE61E5B1}" dt="2023-01-06T06:40:17.533" v="5098" actId="404"/>
        <pc:sldMkLst>
          <pc:docMk/>
          <pc:sldMk cId="1050777595" sldId="472"/>
        </pc:sldMkLst>
        <pc:spChg chg="mod">
          <ac:chgData name="Chan Zhi Wen, Ian" userId="10427a44-90a0-4c20-831c-e237817aaaf3" providerId="ADAL" clId="{0FC339B8-32E5-43B3-914A-1EB3AE61E5B1}" dt="2023-01-06T06:40:17.533" v="5098" actId="404"/>
          <ac:spMkLst>
            <pc:docMk/>
            <pc:sldMk cId="1050777595" sldId="472"/>
            <ac:spMk id="3" creationId="{3D643F25-56C6-43A0-883E-2BCF96ECB66D}"/>
          </ac:spMkLst>
        </pc:spChg>
      </pc:sldChg>
      <pc:sldChg chg="modSp mod">
        <pc:chgData name="Chan Zhi Wen, Ian" userId="10427a44-90a0-4c20-831c-e237817aaaf3" providerId="ADAL" clId="{0FC339B8-32E5-43B3-914A-1EB3AE61E5B1}" dt="2023-01-06T03:47:33.618" v="1419" actId="20577"/>
        <pc:sldMkLst>
          <pc:docMk/>
          <pc:sldMk cId="512783493" sldId="473"/>
        </pc:sldMkLst>
        <pc:spChg chg="mod">
          <ac:chgData name="Chan Zhi Wen, Ian" userId="10427a44-90a0-4c20-831c-e237817aaaf3" providerId="ADAL" clId="{0FC339B8-32E5-43B3-914A-1EB3AE61E5B1}" dt="2023-01-06T03:47:33.618" v="1419" actId="20577"/>
          <ac:spMkLst>
            <pc:docMk/>
            <pc:sldMk cId="512783493" sldId="473"/>
            <ac:spMk id="9" creationId="{E514529F-3142-9C20-A9CC-38FB261DACE0}"/>
          </ac:spMkLst>
        </pc:spChg>
      </pc:sldChg>
      <pc:sldChg chg="modSp mod">
        <pc:chgData name="Chan Zhi Wen, Ian" userId="10427a44-90a0-4c20-831c-e237817aaaf3" providerId="ADAL" clId="{0FC339B8-32E5-43B3-914A-1EB3AE61E5B1}" dt="2023-01-06T03:57:34.322" v="1654" actId="6549"/>
        <pc:sldMkLst>
          <pc:docMk/>
          <pc:sldMk cId="1853365491" sldId="478"/>
        </pc:sldMkLst>
        <pc:spChg chg="mod">
          <ac:chgData name="Chan Zhi Wen, Ian" userId="10427a44-90a0-4c20-831c-e237817aaaf3" providerId="ADAL" clId="{0FC339B8-32E5-43B3-914A-1EB3AE61E5B1}" dt="2023-01-06T03:56:21.488" v="1562" actId="1035"/>
          <ac:spMkLst>
            <pc:docMk/>
            <pc:sldMk cId="1853365491" sldId="478"/>
            <ac:spMk id="15" creationId="{5AA9DB83-C91B-9180-1BCA-779DC03F7760}"/>
          </ac:spMkLst>
        </pc:spChg>
        <pc:spChg chg="mod">
          <ac:chgData name="Chan Zhi Wen, Ian" userId="10427a44-90a0-4c20-831c-e237817aaaf3" providerId="ADAL" clId="{0FC339B8-32E5-43B3-914A-1EB3AE61E5B1}" dt="2023-01-06T03:56:21.488" v="1562" actId="1035"/>
          <ac:spMkLst>
            <pc:docMk/>
            <pc:sldMk cId="1853365491" sldId="478"/>
            <ac:spMk id="16" creationId="{4EFDE7D5-A693-D750-1BA5-D01BD4881247}"/>
          </ac:spMkLst>
        </pc:spChg>
        <pc:spChg chg="mod">
          <ac:chgData name="Chan Zhi Wen, Ian" userId="10427a44-90a0-4c20-831c-e237817aaaf3" providerId="ADAL" clId="{0FC339B8-32E5-43B3-914A-1EB3AE61E5B1}" dt="2023-01-06T03:56:21.488" v="1562" actId="1035"/>
          <ac:spMkLst>
            <pc:docMk/>
            <pc:sldMk cId="1853365491" sldId="478"/>
            <ac:spMk id="17" creationId="{D9C06402-77F5-4D8B-8946-3D8484FC2AA0}"/>
          </ac:spMkLst>
        </pc:spChg>
        <pc:spChg chg="mod">
          <ac:chgData name="Chan Zhi Wen, Ian" userId="10427a44-90a0-4c20-831c-e237817aaaf3" providerId="ADAL" clId="{0FC339B8-32E5-43B3-914A-1EB3AE61E5B1}" dt="2023-01-06T03:56:21.488" v="1562" actId="1035"/>
          <ac:spMkLst>
            <pc:docMk/>
            <pc:sldMk cId="1853365491" sldId="478"/>
            <ac:spMk id="21" creationId="{EC4BCF4C-CF0B-8FD1-3049-789801458BF8}"/>
          </ac:spMkLst>
        </pc:spChg>
        <pc:spChg chg="mod">
          <ac:chgData name="Chan Zhi Wen, Ian" userId="10427a44-90a0-4c20-831c-e237817aaaf3" providerId="ADAL" clId="{0FC339B8-32E5-43B3-914A-1EB3AE61E5B1}" dt="2023-01-06T03:56:21.488" v="1562" actId="1035"/>
          <ac:spMkLst>
            <pc:docMk/>
            <pc:sldMk cId="1853365491" sldId="478"/>
            <ac:spMk id="35" creationId="{245CCFE0-100A-9371-EC76-4BBB6A450568}"/>
          </ac:spMkLst>
        </pc:spChg>
        <pc:spChg chg="mod">
          <ac:chgData name="Chan Zhi Wen, Ian" userId="10427a44-90a0-4c20-831c-e237817aaaf3" providerId="ADAL" clId="{0FC339B8-32E5-43B3-914A-1EB3AE61E5B1}" dt="2023-01-06T03:56:21.488" v="1562" actId="1035"/>
          <ac:spMkLst>
            <pc:docMk/>
            <pc:sldMk cId="1853365491" sldId="478"/>
            <ac:spMk id="42" creationId="{B88AEFEB-584C-84B1-CA55-C3C8705DBE25}"/>
          </ac:spMkLst>
        </pc:spChg>
        <pc:spChg chg="mod">
          <ac:chgData name="Chan Zhi Wen, Ian" userId="10427a44-90a0-4c20-831c-e237817aaaf3" providerId="ADAL" clId="{0FC339B8-32E5-43B3-914A-1EB3AE61E5B1}" dt="2023-01-06T03:56:43.183" v="1570" actId="14100"/>
          <ac:spMkLst>
            <pc:docMk/>
            <pc:sldMk cId="1853365491" sldId="478"/>
            <ac:spMk id="53" creationId="{4C0EF3CF-196C-6184-93BB-B4430F7AF0A3}"/>
          </ac:spMkLst>
        </pc:spChg>
        <pc:spChg chg="mod">
          <ac:chgData name="Chan Zhi Wen, Ian" userId="10427a44-90a0-4c20-831c-e237817aaaf3" providerId="ADAL" clId="{0FC339B8-32E5-43B3-914A-1EB3AE61E5B1}" dt="2023-01-06T03:57:34.322" v="1654" actId="6549"/>
          <ac:spMkLst>
            <pc:docMk/>
            <pc:sldMk cId="1853365491" sldId="478"/>
            <ac:spMk id="54" creationId="{BAEBB57E-1CB7-C0C1-0ADE-610ABCD218D5}"/>
          </ac:spMkLst>
        </pc:spChg>
        <pc:grpChg chg="mod">
          <ac:chgData name="Chan Zhi Wen, Ian" userId="10427a44-90a0-4c20-831c-e237817aaaf3" providerId="ADAL" clId="{0FC339B8-32E5-43B3-914A-1EB3AE61E5B1}" dt="2023-01-06T03:56:21.488" v="1562" actId="1035"/>
          <ac:grpSpMkLst>
            <pc:docMk/>
            <pc:sldMk cId="1853365491" sldId="478"/>
            <ac:grpSpMk id="19" creationId="{6106D583-B619-AA72-EE01-9A46F159B55A}"/>
          </ac:grpSpMkLst>
        </pc:grpChg>
        <pc:grpChg chg="mod">
          <ac:chgData name="Chan Zhi Wen, Ian" userId="10427a44-90a0-4c20-831c-e237817aaaf3" providerId="ADAL" clId="{0FC339B8-32E5-43B3-914A-1EB3AE61E5B1}" dt="2023-01-06T03:56:21.488" v="1562" actId="1035"/>
          <ac:grpSpMkLst>
            <pc:docMk/>
            <pc:sldMk cId="1853365491" sldId="478"/>
            <ac:grpSpMk id="52" creationId="{54879C23-43D8-B2EB-C331-3AC3C588BF4F}"/>
          </ac:grpSpMkLst>
        </pc:grpChg>
        <pc:picChg chg="mod">
          <ac:chgData name="Chan Zhi Wen, Ian" userId="10427a44-90a0-4c20-831c-e237817aaaf3" providerId="ADAL" clId="{0FC339B8-32E5-43B3-914A-1EB3AE61E5B1}" dt="2023-01-06T03:56:21.488" v="1562" actId="1035"/>
          <ac:picMkLst>
            <pc:docMk/>
            <pc:sldMk cId="1853365491" sldId="478"/>
            <ac:picMk id="6" creationId="{E0D66732-8411-D07C-EEB8-8D223DAEACD9}"/>
          </ac:picMkLst>
        </pc:picChg>
        <pc:picChg chg="mod">
          <ac:chgData name="Chan Zhi Wen, Ian" userId="10427a44-90a0-4c20-831c-e237817aaaf3" providerId="ADAL" clId="{0FC339B8-32E5-43B3-914A-1EB3AE61E5B1}" dt="2023-01-06T03:56:21.488" v="1562" actId="1035"/>
          <ac:picMkLst>
            <pc:docMk/>
            <pc:sldMk cId="1853365491" sldId="478"/>
            <ac:picMk id="12" creationId="{060F6EB8-5A86-80F6-09F8-CCDBE1B6683A}"/>
          </ac:picMkLst>
        </pc:picChg>
        <pc:cxnChg chg="mod">
          <ac:chgData name="Chan Zhi Wen, Ian" userId="10427a44-90a0-4c20-831c-e237817aaaf3" providerId="ADAL" clId="{0FC339B8-32E5-43B3-914A-1EB3AE61E5B1}" dt="2023-01-06T03:56:21.488" v="1562" actId="1035"/>
          <ac:cxnSpMkLst>
            <pc:docMk/>
            <pc:sldMk cId="1853365491" sldId="478"/>
            <ac:cxnSpMk id="29" creationId="{409376F0-EE5D-AA8D-A8A8-7AA64C5B095B}"/>
          </ac:cxnSpMkLst>
        </pc:cxnChg>
        <pc:cxnChg chg="mod">
          <ac:chgData name="Chan Zhi Wen, Ian" userId="10427a44-90a0-4c20-831c-e237817aaaf3" providerId="ADAL" clId="{0FC339B8-32E5-43B3-914A-1EB3AE61E5B1}" dt="2023-01-06T03:56:21.488" v="1562" actId="1035"/>
          <ac:cxnSpMkLst>
            <pc:docMk/>
            <pc:sldMk cId="1853365491" sldId="478"/>
            <ac:cxnSpMk id="41" creationId="{5A90E85B-4E3A-A607-EAD4-04EE35812B20}"/>
          </ac:cxnSpMkLst>
        </pc:cxnChg>
      </pc:sldChg>
      <pc:sldChg chg="addSp delSp modSp mod">
        <pc:chgData name="Chan Zhi Wen, Ian" userId="10427a44-90a0-4c20-831c-e237817aaaf3" providerId="ADAL" clId="{0FC339B8-32E5-43B3-914A-1EB3AE61E5B1}" dt="2023-01-06T04:16:49.647" v="2277"/>
        <pc:sldMkLst>
          <pc:docMk/>
          <pc:sldMk cId="606722613" sldId="479"/>
        </pc:sldMkLst>
        <pc:spChg chg="mod">
          <ac:chgData name="Chan Zhi Wen, Ian" userId="10427a44-90a0-4c20-831c-e237817aaaf3" providerId="ADAL" clId="{0FC339B8-32E5-43B3-914A-1EB3AE61E5B1}" dt="2023-01-06T04:16:49.647" v="2277"/>
          <ac:spMkLst>
            <pc:docMk/>
            <pc:sldMk cId="606722613" sldId="479"/>
            <ac:spMk id="2" creationId="{FCF73F3D-7CBD-46D3-AD51-D6E4EA1B7A38}"/>
          </ac:spMkLst>
        </pc:spChg>
        <pc:spChg chg="mod">
          <ac:chgData name="Chan Zhi Wen, Ian" userId="10427a44-90a0-4c20-831c-e237817aaaf3" providerId="ADAL" clId="{0FC339B8-32E5-43B3-914A-1EB3AE61E5B1}" dt="2023-01-06T04:09:57.911" v="2243" actId="20577"/>
          <ac:spMkLst>
            <pc:docMk/>
            <pc:sldMk cId="606722613" sldId="479"/>
            <ac:spMk id="3" creationId="{E6CD1D97-2687-4B15-BF3D-D09058FCEB2F}"/>
          </ac:spMkLst>
        </pc:spChg>
        <pc:spChg chg="mod">
          <ac:chgData name="Chan Zhi Wen, Ian" userId="10427a44-90a0-4c20-831c-e237817aaaf3" providerId="ADAL" clId="{0FC339B8-32E5-43B3-914A-1EB3AE61E5B1}" dt="2023-01-06T04:10:18.579" v="2251" actId="1035"/>
          <ac:spMkLst>
            <pc:docMk/>
            <pc:sldMk cId="606722613" sldId="479"/>
            <ac:spMk id="7" creationId="{88CF9BDF-83E8-3695-B647-2D2215800703}"/>
          </ac:spMkLst>
        </pc:spChg>
        <pc:spChg chg="mod">
          <ac:chgData name="Chan Zhi Wen, Ian" userId="10427a44-90a0-4c20-831c-e237817aaaf3" providerId="ADAL" clId="{0FC339B8-32E5-43B3-914A-1EB3AE61E5B1}" dt="2023-01-06T04:10:18.579" v="2251" actId="1035"/>
          <ac:spMkLst>
            <pc:docMk/>
            <pc:sldMk cId="606722613" sldId="479"/>
            <ac:spMk id="9" creationId="{36A45D32-C728-5F28-BEDE-BA2E2972FFBB}"/>
          </ac:spMkLst>
        </pc:spChg>
        <pc:picChg chg="del mod">
          <ac:chgData name="Chan Zhi Wen, Ian" userId="10427a44-90a0-4c20-831c-e237817aaaf3" providerId="ADAL" clId="{0FC339B8-32E5-43B3-914A-1EB3AE61E5B1}" dt="2023-01-06T04:04:57.011" v="1953" actId="478"/>
          <ac:picMkLst>
            <pc:docMk/>
            <pc:sldMk cId="606722613" sldId="479"/>
            <ac:picMk id="6" creationId="{0FA6B169-2087-F19E-73C8-1B4821359F6D}"/>
          </ac:picMkLst>
        </pc:picChg>
        <pc:picChg chg="add mod">
          <ac:chgData name="Chan Zhi Wen, Ian" userId="10427a44-90a0-4c20-831c-e237817aaaf3" providerId="ADAL" clId="{0FC339B8-32E5-43B3-914A-1EB3AE61E5B1}" dt="2023-01-06T04:03:28.935" v="1849" actId="1076"/>
          <ac:picMkLst>
            <pc:docMk/>
            <pc:sldMk cId="606722613" sldId="479"/>
            <ac:picMk id="8" creationId="{F8E15814-0BB5-5766-7F9D-BB9E841663DC}"/>
          </ac:picMkLst>
        </pc:picChg>
        <pc:picChg chg="del mod">
          <ac:chgData name="Chan Zhi Wen, Ian" userId="10427a44-90a0-4c20-831c-e237817aaaf3" providerId="ADAL" clId="{0FC339B8-32E5-43B3-914A-1EB3AE61E5B1}" dt="2023-01-06T04:04:58.121" v="1954" actId="478"/>
          <ac:picMkLst>
            <pc:docMk/>
            <pc:sldMk cId="606722613" sldId="479"/>
            <ac:picMk id="10" creationId="{FD0A8D9A-F828-75C8-4C02-6A4A587BCA95}"/>
          </ac:picMkLst>
        </pc:picChg>
        <pc:picChg chg="add mod">
          <ac:chgData name="Chan Zhi Wen, Ian" userId="10427a44-90a0-4c20-831c-e237817aaaf3" providerId="ADAL" clId="{0FC339B8-32E5-43B3-914A-1EB3AE61E5B1}" dt="2023-01-06T04:08:38.127" v="2194" actId="1076"/>
          <ac:picMkLst>
            <pc:docMk/>
            <pc:sldMk cId="606722613" sldId="479"/>
            <ac:picMk id="16" creationId="{2366C85A-83FE-31DE-3F59-628E62C6B525}"/>
          </ac:picMkLst>
        </pc:picChg>
        <pc:picChg chg="add mod">
          <ac:chgData name="Chan Zhi Wen, Ian" userId="10427a44-90a0-4c20-831c-e237817aaaf3" providerId="ADAL" clId="{0FC339B8-32E5-43B3-914A-1EB3AE61E5B1}" dt="2023-01-06T04:09:29.942" v="2236" actId="1036"/>
          <ac:picMkLst>
            <pc:docMk/>
            <pc:sldMk cId="606722613" sldId="479"/>
            <ac:picMk id="24" creationId="{A357F58E-9893-7769-8856-980FB3F790D7}"/>
          </ac:picMkLst>
        </pc:picChg>
        <pc:picChg chg="mod">
          <ac:chgData name="Chan Zhi Wen, Ian" userId="10427a44-90a0-4c20-831c-e237817aaaf3" providerId="ADAL" clId="{0FC339B8-32E5-43B3-914A-1EB3AE61E5B1}" dt="2023-01-06T04:10:13.392" v="2245" actId="1076"/>
          <ac:picMkLst>
            <pc:docMk/>
            <pc:sldMk cId="606722613" sldId="479"/>
            <ac:picMk id="3074" creationId="{D8EDF682-3136-1DBC-9CED-C959D1677C61}"/>
          </ac:picMkLst>
        </pc:picChg>
        <pc:picChg chg="mod">
          <ac:chgData name="Chan Zhi Wen, Ian" userId="10427a44-90a0-4c20-831c-e237817aaaf3" providerId="ADAL" clId="{0FC339B8-32E5-43B3-914A-1EB3AE61E5B1}" dt="2023-01-06T04:10:13.392" v="2245" actId="1076"/>
          <ac:picMkLst>
            <pc:docMk/>
            <pc:sldMk cId="606722613" sldId="479"/>
            <ac:picMk id="3076" creationId="{311D8692-EB78-9264-CEB5-5FB2945E2424}"/>
          </ac:picMkLst>
        </pc:picChg>
        <pc:cxnChg chg="add mod">
          <ac:chgData name="Chan Zhi Wen, Ian" userId="10427a44-90a0-4c20-831c-e237817aaaf3" providerId="ADAL" clId="{0FC339B8-32E5-43B3-914A-1EB3AE61E5B1}" dt="2023-01-06T04:08:27.162" v="2190" actId="14100"/>
          <ac:cxnSpMkLst>
            <pc:docMk/>
            <pc:sldMk cId="606722613" sldId="479"/>
            <ac:cxnSpMk id="11" creationId="{48A4384A-F50D-9BF4-FF29-77A53C5913A6}"/>
          </ac:cxnSpMkLst>
        </pc:cxnChg>
        <pc:cxnChg chg="add mod">
          <ac:chgData name="Chan Zhi Wen, Ian" userId="10427a44-90a0-4c20-831c-e237817aaaf3" providerId="ADAL" clId="{0FC339B8-32E5-43B3-914A-1EB3AE61E5B1}" dt="2023-01-06T04:08:44.323" v="2195" actId="14100"/>
          <ac:cxnSpMkLst>
            <pc:docMk/>
            <pc:sldMk cId="606722613" sldId="479"/>
            <ac:cxnSpMk id="17" creationId="{D23E33E9-ABD5-68DC-97FE-DC8C080D8EBC}"/>
          </ac:cxnSpMkLst>
        </pc:cxnChg>
        <pc:cxnChg chg="add mod">
          <ac:chgData name="Chan Zhi Wen, Ian" userId="10427a44-90a0-4c20-831c-e237817aaaf3" providerId="ADAL" clId="{0FC339B8-32E5-43B3-914A-1EB3AE61E5B1}" dt="2023-01-06T04:09:33.800" v="2237" actId="14100"/>
          <ac:cxnSpMkLst>
            <pc:docMk/>
            <pc:sldMk cId="606722613" sldId="479"/>
            <ac:cxnSpMk id="25" creationId="{BD16F785-816A-7390-7A92-8DB58A0FDD65}"/>
          </ac:cxnSpMkLst>
        </pc:cxnChg>
      </pc:sldChg>
      <pc:sldChg chg="modSp mod">
        <pc:chgData name="Chan Zhi Wen, Ian" userId="10427a44-90a0-4c20-831c-e237817aaaf3" providerId="ADAL" clId="{0FC339B8-32E5-43B3-914A-1EB3AE61E5B1}" dt="2023-01-06T04:16:55.456" v="2281" actId="20577"/>
        <pc:sldMkLst>
          <pc:docMk/>
          <pc:sldMk cId="3243373937" sldId="480"/>
        </pc:sldMkLst>
        <pc:spChg chg="mod">
          <ac:chgData name="Chan Zhi Wen, Ian" userId="10427a44-90a0-4c20-831c-e237817aaaf3" providerId="ADAL" clId="{0FC339B8-32E5-43B3-914A-1EB3AE61E5B1}" dt="2023-01-06T04:16:55.456" v="2281" actId="20577"/>
          <ac:spMkLst>
            <pc:docMk/>
            <pc:sldMk cId="3243373937" sldId="480"/>
            <ac:spMk id="3" creationId="{E6CD1D97-2687-4B15-BF3D-D09058FCEB2F}"/>
          </ac:spMkLst>
        </pc:spChg>
      </pc:sldChg>
      <pc:sldChg chg="modSp mod">
        <pc:chgData name="Chan Zhi Wen, Ian" userId="10427a44-90a0-4c20-831c-e237817aaaf3" providerId="ADAL" clId="{0FC339B8-32E5-43B3-914A-1EB3AE61E5B1}" dt="2023-01-06T03:54:46.724" v="1444" actId="1038"/>
        <pc:sldMkLst>
          <pc:docMk/>
          <pc:sldMk cId="2556988663" sldId="483"/>
        </pc:sldMkLst>
        <pc:spChg chg="mod">
          <ac:chgData name="Chan Zhi Wen, Ian" userId="10427a44-90a0-4c20-831c-e237817aaaf3" providerId="ADAL" clId="{0FC339B8-32E5-43B3-914A-1EB3AE61E5B1}" dt="2023-01-06T03:54:15.379" v="1427" actId="20577"/>
          <ac:spMkLst>
            <pc:docMk/>
            <pc:sldMk cId="2556988663" sldId="483"/>
            <ac:spMk id="3" creationId="{E6CD1D97-2687-4B15-BF3D-D09058FCEB2F}"/>
          </ac:spMkLst>
        </pc:spChg>
        <pc:spChg chg="mod">
          <ac:chgData name="Chan Zhi Wen, Ian" userId="10427a44-90a0-4c20-831c-e237817aaaf3" providerId="ADAL" clId="{0FC339B8-32E5-43B3-914A-1EB3AE61E5B1}" dt="2023-01-06T03:54:46.724" v="1444" actId="1038"/>
          <ac:spMkLst>
            <pc:docMk/>
            <pc:sldMk cId="2556988663" sldId="483"/>
            <ac:spMk id="11" creationId="{65F22160-75D3-486B-A7A4-E6E0620A0503}"/>
          </ac:spMkLst>
        </pc:spChg>
      </pc:sldChg>
      <pc:sldChg chg="modSp mod">
        <pc:chgData name="Chan Zhi Wen, Ian" userId="10427a44-90a0-4c20-831c-e237817aaaf3" providerId="ADAL" clId="{0FC339B8-32E5-43B3-914A-1EB3AE61E5B1}" dt="2023-01-06T04:27:25.981" v="2868" actId="1036"/>
        <pc:sldMkLst>
          <pc:docMk/>
          <pc:sldMk cId="1294695104" sldId="484"/>
        </pc:sldMkLst>
        <pc:spChg chg="mod">
          <ac:chgData name="Chan Zhi Wen, Ian" userId="10427a44-90a0-4c20-831c-e237817aaaf3" providerId="ADAL" clId="{0FC339B8-32E5-43B3-914A-1EB3AE61E5B1}" dt="2023-01-06T04:27:13.079" v="2813" actId="20577"/>
          <ac:spMkLst>
            <pc:docMk/>
            <pc:sldMk cId="1294695104" sldId="484"/>
            <ac:spMk id="3" creationId="{E6CD1D97-2687-4B15-BF3D-D09058FCEB2F}"/>
          </ac:spMkLst>
        </pc:spChg>
        <pc:spChg chg="mod">
          <ac:chgData name="Chan Zhi Wen, Ian" userId="10427a44-90a0-4c20-831c-e237817aaaf3" providerId="ADAL" clId="{0FC339B8-32E5-43B3-914A-1EB3AE61E5B1}" dt="2023-01-06T04:27:25.981" v="2868" actId="1036"/>
          <ac:spMkLst>
            <pc:docMk/>
            <pc:sldMk cId="1294695104" sldId="484"/>
            <ac:spMk id="4" creationId="{2DE2B594-D33E-6A6B-D81E-D78FE761851C}"/>
          </ac:spMkLst>
        </pc:spChg>
      </pc:sldChg>
      <pc:sldChg chg="modSp mod">
        <pc:chgData name="Chan Zhi Wen, Ian" userId="10427a44-90a0-4c20-831c-e237817aaaf3" providerId="ADAL" clId="{0FC339B8-32E5-43B3-914A-1EB3AE61E5B1}" dt="2023-01-06T05:07:02.313" v="3770" actId="20577"/>
        <pc:sldMkLst>
          <pc:docMk/>
          <pc:sldMk cId="4080986492" sldId="486"/>
        </pc:sldMkLst>
        <pc:spChg chg="mod">
          <ac:chgData name="Chan Zhi Wen, Ian" userId="10427a44-90a0-4c20-831c-e237817aaaf3" providerId="ADAL" clId="{0FC339B8-32E5-43B3-914A-1EB3AE61E5B1}" dt="2023-01-06T05:07:02.313" v="3770" actId="20577"/>
          <ac:spMkLst>
            <pc:docMk/>
            <pc:sldMk cId="4080986492" sldId="486"/>
            <ac:spMk id="3" creationId="{6F5FD510-41FE-471E-BA39-1ED6C093BFB6}"/>
          </ac:spMkLst>
        </pc:spChg>
      </pc:sldChg>
      <pc:sldChg chg="modSp mod">
        <pc:chgData name="Chan Zhi Wen, Ian" userId="10427a44-90a0-4c20-831c-e237817aaaf3" providerId="ADAL" clId="{0FC339B8-32E5-43B3-914A-1EB3AE61E5B1}" dt="2023-01-06T04:38:34.766" v="3134" actId="20577"/>
        <pc:sldMkLst>
          <pc:docMk/>
          <pc:sldMk cId="2943086309" sldId="489"/>
        </pc:sldMkLst>
        <pc:spChg chg="mod">
          <ac:chgData name="Chan Zhi Wen, Ian" userId="10427a44-90a0-4c20-831c-e237817aaaf3" providerId="ADAL" clId="{0FC339B8-32E5-43B3-914A-1EB3AE61E5B1}" dt="2023-01-06T04:38:34.766" v="3134" actId="20577"/>
          <ac:spMkLst>
            <pc:docMk/>
            <pc:sldMk cId="2943086309" sldId="489"/>
            <ac:spMk id="4" creationId="{D5DFB8C9-6915-B6FC-5A45-6D9385F592E0}"/>
          </ac:spMkLst>
        </pc:spChg>
      </pc:sldChg>
      <pc:sldChg chg="modSp mod ord">
        <pc:chgData name="Chan Zhi Wen, Ian" userId="10427a44-90a0-4c20-831c-e237817aaaf3" providerId="ADAL" clId="{0FC339B8-32E5-43B3-914A-1EB3AE61E5B1}" dt="2023-01-06T04:33:29.580" v="3037" actId="20577"/>
        <pc:sldMkLst>
          <pc:docMk/>
          <pc:sldMk cId="3681560191" sldId="493"/>
        </pc:sldMkLst>
        <pc:spChg chg="mod">
          <ac:chgData name="Chan Zhi Wen, Ian" userId="10427a44-90a0-4c20-831c-e237817aaaf3" providerId="ADAL" clId="{0FC339B8-32E5-43B3-914A-1EB3AE61E5B1}" dt="2023-01-06T04:33:29.580" v="3037" actId="20577"/>
          <ac:spMkLst>
            <pc:docMk/>
            <pc:sldMk cId="3681560191" sldId="493"/>
            <ac:spMk id="3" creationId="{E6CD1D97-2687-4B15-BF3D-D09058FCEB2F}"/>
          </ac:spMkLst>
        </pc:spChg>
        <pc:spChg chg="mod">
          <ac:chgData name="Chan Zhi Wen, Ian" userId="10427a44-90a0-4c20-831c-e237817aaaf3" providerId="ADAL" clId="{0FC339B8-32E5-43B3-914A-1EB3AE61E5B1}" dt="2023-01-06T04:33:08.383" v="3020" actId="1038"/>
          <ac:spMkLst>
            <pc:docMk/>
            <pc:sldMk cId="3681560191" sldId="493"/>
            <ac:spMk id="6" creationId="{E834B5AB-A6DE-4B1A-A13D-4829A1CD5782}"/>
          </ac:spMkLst>
        </pc:spChg>
      </pc:sldChg>
      <pc:sldChg chg="modSp mod">
        <pc:chgData name="Chan Zhi Wen, Ian" userId="10427a44-90a0-4c20-831c-e237817aaaf3" providerId="ADAL" clId="{0FC339B8-32E5-43B3-914A-1EB3AE61E5B1}" dt="2023-01-06T05:07:06.738" v="3771" actId="20577"/>
        <pc:sldMkLst>
          <pc:docMk/>
          <pc:sldMk cId="800396337" sldId="494"/>
        </pc:sldMkLst>
        <pc:spChg chg="mod">
          <ac:chgData name="Chan Zhi Wen, Ian" userId="10427a44-90a0-4c20-831c-e237817aaaf3" providerId="ADAL" clId="{0FC339B8-32E5-43B3-914A-1EB3AE61E5B1}" dt="2023-01-06T05:07:06.738" v="3771" actId="20577"/>
          <ac:spMkLst>
            <pc:docMk/>
            <pc:sldMk cId="800396337" sldId="494"/>
            <ac:spMk id="3" creationId="{6F5FD510-41FE-471E-BA39-1ED6C093BFB6}"/>
          </ac:spMkLst>
        </pc:spChg>
      </pc:sldChg>
      <pc:sldChg chg="modSp mod">
        <pc:chgData name="Chan Zhi Wen, Ian" userId="10427a44-90a0-4c20-831c-e237817aaaf3" providerId="ADAL" clId="{0FC339B8-32E5-43B3-914A-1EB3AE61E5B1}" dt="2023-01-06T04:47:20.443" v="3285" actId="113"/>
        <pc:sldMkLst>
          <pc:docMk/>
          <pc:sldMk cId="1205437269" sldId="496"/>
        </pc:sldMkLst>
        <pc:spChg chg="mod">
          <ac:chgData name="Chan Zhi Wen, Ian" userId="10427a44-90a0-4c20-831c-e237817aaaf3" providerId="ADAL" clId="{0FC339B8-32E5-43B3-914A-1EB3AE61E5B1}" dt="2023-01-06T04:47:20.443" v="3285" actId="113"/>
          <ac:spMkLst>
            <pc:docMk/>
            <pc:sldMk cId="1205437269" sldId="496"/>
            <ac:spMk id="3" creationId="{E6CD1D97-2687-4B15-BF3D-D09058FCEB2F}"/>
          </ac:spMkLst>
        </pc:spChg>
      </pc:sldChg>
      <pc:sldChg chg="addSp modSp mod">
        <pc:chgData name="Chan Zhi Wen, Ian" userId="10427a44-90a0-4c20-831c-e237817aaaf3" providerId="ADAL" clId="{0FC339B8-32E5-43B3-914A-1EB3AE61E5B1}" dt="2023-01-06T04:45:20.033" v="3283" actId="20577"/>
        <pc:sldMkLst>
          <pc:docMk/>
          <pc:sldMk cId="1008377735" sldId="497"/>
        </pc:sldMkLst>
        <pc:spChg chg="add mod">
          <ac:chgData name="Chan Zhi Wen, Ian" userId="10427a44-90a0-4c20-831c-e237817aaaf3" providerId="ADAL" clId="{0FC339B8-32E5-43B3-914A-1EB3AE61E5B1}" dt="2023-01-06T04:45:20.033" v="3283" actId="20577"/>
          <ac:spMkLst>
            <pc:docMk/>
            <pc:sldMk cId="1008377735" sldId="497"/>
            <ac:spMk id="3" creationId="{9CC27F56-FC56-D335-8F75-454270E256A2}"/>
          </ac:spMkLst>
        </pc:spChg>
        <pc:spChg chg="mod">
          <ac:chgData name="Chan Zhi Wen, Ian" userId="10427a44-90a0-4c20-831c-e237817aaaf3" providerId="ADAL" clId="{0FC339B8-32E5-43B3-914A-1EB3AE61E5B1}" dt="2023-01-06T04:44:12.679" v="3175" actId="115"/>
          <ac:spMkLst>
            <pc:docMk/>
            <pc:sldMk cId="1008377735" sldId="497"/>
            <ac:spMk id="7" creationId="{08B86A31-B87C-D282-F20F-2E9577212329}"/>
          </ac:spMkLst>
        </pc:spChg>
        <pc:cxnChg chg="add mod">
          <ac:chgData name="Chan Zhi Wen, Ian" userId="10427a44-90a0-4c20-831c-e237817aaaf3" providerId="ADAL" clId="{0FC339B8-32E5-43B3-914A-1EB3AE61E5B1}" dt="2023-01-06T04:44:53.785" v="3223" actId="14100"/>
          <ac:cxnSpMkLst>
            <pc:docMk/>
            <pc:sldMk cId="1008377735" sldId="497"/>
            <ac:cxnSpMk id="5" creationId="{FF824BB4-EC1B-5A3F-CC2C-8D6C33614BAB}"/>
          </ac:cxnSpMkLst>
        </pc:cxnChg>
      </pc:sldChg>
      <pc:sldChg chg="addSp modSp mod">
        <pc:chgData name="Chan Zhi Wen, Ian" userId="10427a44-90a0-4c20-831c-e237817aaaf3" providerId="ADAL" clId="{0FC339B8-32E5-43B3-914A-1EB3AE61E5B1}" dt="2023-01-06T04:52:15.881" v="3425" actId="1037"/>
        <pc:sldMkLst>
          <pc:docMk/>
          <pc:sldMk cId="904403404" sldId="498"/>
        </pc:sldMkLst>
        <pc:spChg chg="add mod">
          <ac:chgData name="Chan Zhi Wen, Ian" userId="10427a44-90a0-4c20-831c-e237817aaaf3" providerId="ADAL" clId="{0FC339B8-32E5-43B3-914A-1EB3AE61E5B1}" dt="2023-01-06T04:52:15.881" v="3425" actId="1037"/>
          <ac:spMkLst>
            <pc:docMk/>
            <pc:sldMk cId="904403404" sldId="498"/>
            <ac:spMk id="6" creationId="{04495CC1-06E0-D565-7F41-9D71C3D21D40}"/>
          </ac:spMkLst>
        </pc:spChg>
        <pc:cxnChg chg="add mod">
          <ac:chgData name="Chan Zhi Wen, Ian" userId="10427a44-90a0-4c20-831c-e237817aaaf3" providerId="ADAL" clId="{0FC339B8-32E5-43B3-914A-1EB3AE61E5B1}" dt="2023-01-06T04:51:36.787" v="3295" actId="1076"/>
          <ac:cxnSpMkLst>
            <pc:docMk/>
            <pc:sldMk cId="904403404" sldId="498"/>
            <ac:cxnSpMk id="4" creationId="{5B7E6DB5-AD63-C3AF-7324-02748740F14F}"/>
          </ac:cxnSpMkLst>
        </pc:cxnChg>
      </pc:sldChg>
      <pc:sldChg chg="modSp mod">
        <pc:chgData name="Chan Zhi Wen, Ian" userId="10427a44-90a0-4c20-831c-e237817aaaf3" providerId="ADAL" clId="{0FC339B8-32E5-43B3-914A-1EB3AE61E5B1}" dt="2023-01-06T05:09:29.815" v="3779" actId="20577"/>
        <pc:sldMkLst>
          <pc:docMk/>
          <pc:sldMk cId="319190201" sldId="503"/>
        </pc:sldMkLst>
        <pc:spChg chg="mod">
          <ac:chgData name="Chan Zhi Wen, Ian" userId="10427a44-90a0-4c20-831c-e237817aaaf3" providerId="ADAL" clId="{0FC339B8-32E5-43B3-914A-1EB3AE61E5B1}" dt="2023-01-06T05:09:29.815" v="3779" actId="20577"/>
          <ac:spMkLst>
            <pc:docMk/>
            <pc:sldMk cId="319190201" sldId="503"/>
            <ac:spMk id="3" creationId="{E6CD1D97-2687-4B15-BF3D-D09058FCEB2F}"/>
          </ac:spMkLst>
        </pc:spChg>
      </pc:sldChg>
      <pc:sldChg chg="modSp mod">
        <pc:chgData name="Chan Zhi Wen, Ian" userId="10427a44-90a0-4c20-831c-e237817aaaf3" providerId="ADAL" clId="{0FC339B8-32E5-43B3-914A-1EB3AE61E5B1}" dt="2023-01-06T04:58:48.560" v="3489" actId="20577"/>
        <pc:sldMkLst>
          <pc:docMk/>
          <pc:sldMk cId="4218510246" sldId="504"/>
        </pc:sldMkLst>
        <pc:spChg chg="mod">
          <ac:chgData name="Chan Zhi Wen, Ian" userId="10427a44-90a0-4c20-831c-e237817aaaf3" providerId="ADAL" clId="{0FC339B8-32E5-43B3-914A-1EB3AE61E5B1}" dt="2023-01-06T04:58:48.560" v="3489" actId="20577"/>
          <ac:spMkLst>
            <pc:docMk/>
            <pc:sldMk cId="4218510246" sldId="504"/>
            <ac:spMk id="3" creationId="{E6CD1D97-2687-4B15-BF3D-D09058FCEB2F}"/>
          </ac:spMkLst>
        </pc:spChg>
      </pc:sldChg>
      <pc:sldChg chg="modSp mod">
        <pc:chgData name="Chan Zhi Wen, Ian" userId="10427a44-90a0-4c20-831c-e237817aaaf3" providerId="ADAL" clId="{0FC339B8-32E5-43B3-914A-1EB3AE61E5B1}" dt="2023-01-06T04:47:41.439" v="3291" actId="20577"/>
        <pc:sldMkLst>
          <pc:docMk/>
          <pc:sldMk cId="1685327414" sldId="505"/>
        </pc:sldMkLst>
        <pc:spChg chg="mod">
          <ac:chgData name="Chan Zhi Wen, Ian" userId="10427a44-90a0-4c20-831c-e237817aaaf3" providerId="ADAL" clId="{0FC339B8-32E5-43B3-914A-1EB3AE61E5B1}" dt="2023-01-06T04:47:41.439" v="3291" actId="20577"/>
          <ac:spMkLst>
            <pc:docMk/>
            <pc:sldMk cId="1685327414" sldId="505"/>
            <ac:spMk id="3" creationId="{E6CD1D97-2687-4B15-BF3D-D09058FCEB2F}"/>
          </ac:spMkLst>
        </pc:spChg>
      </pc:sldChg>
      <pc:sldChg chg="modSp mod modNotesTx">
        <pc:chgData name="Chan Zhi Wen, Ian" userId="10427a44-90a0-4c20-831c-e237817aaaf3" providerId="ADAL" clId="{0FC339B8-32E5-43B3-914A-1EB3AE61E5B1}" dt="2023-01-06T04:54:33.113" v="3454" actId="1036"/>
        <pc:sldMkLst>
          <pc:docMk/>
          <pc:sldMk cId="3291328255" sldId="506"/>
        </pc:sldMkLst>
        <pc:spChg chg="mod">
          <ac:chgData name="Chan Zhi Wen, Ian" userId="10427a44-90a0-4c20-831c-e237817aaaf3" providerId="ADAL" clId="{0FC339B8-32E5-43B3-914A-1EB3AE61E5B1}" dt="2023-01-06T04:54:33.113" v="3454" actId="1036"/>
          <ac:spMkLst>
            <pc:docMk/>
            <pc:sldMk cId="3291328255" sldId="506"/>
            <ac:spMk id="12" creationId="{5F6CA96C-CDA1-495C-B1AA-AFAC374CFBED}"/>
          </ac:spMkLst>
        </pc:spChg>
      </pc:sldChg>
      <pc:sldChg chg="modSp mod">
        <pc:chgData name="Chan Zhi Wen, Ian" userId="10427a44-90a0-4c20-831c-e237817aaaf3" providerId="ADAL" clId="{0FC339B8-32E5-43B3-914A-1EB3AE61E5B1}" dt="2023-01-06T05:07:11.624" v="3772" actId="20577"/>
        <pc:sldMkLst>
          <pc:docMk/>
          <pc:sldMk cId="467515503" sldId="507"/>
        </pc:sldMkLst>
        <pc:spChg chg="mod">
          <ac:chgData name="Chan Zhi Wen, Ian" userId="10427a44-90a0-4c20-831c-e237817aaaf3" providerId="ADAL" clId="{0FC339B8-32E5-43B3-914A-1EB3AE61E5B1}" dt="2023-01-06T05:07:11.624" v="3772" actId="20577"/>
          <ac:spMkLst>
            <pc:docMk/>
            <pc:sldMk cId="467515503" sldId="507"/>
            <ac:spMk id="3" creationId="{6F5FD510-41FE-471E-BA39-1ED6C093BFB6}"/>
          </ac:spMkLst>
        </pc:spChg>
      </pc:sldChg>
      <pc:sldChg chg="modSp mod">
        <pc:chgData name="Chan Zhi Wen, Ian" userId="10427a44-90a0-4c20-831c-e237817aaaf3" providerId="ADAL" clId="{0FC339B8-32E5-43B3-914A-1EB3AE61E5B1}" dt="2023-01-06T05:02:20.051" v="3547" actId="14100"/>
        <pc:sldMkLst>
          <pc:docMk/>
          <pc:sldMk cId="2722361364" sldId="508"/>
        </pc:sldMkLst>
        <pc:spChg chg="mod">
          <ac:chgData name="Chan Zhi Wen, Ian" userId="10427a44-90a0-4c20-831c-e237817aaaf3" providerId="ADAL" clId="{0FC339B8-32E5-43B3-914A-1EB3AE61E5B1}" dt="2023-01-06T05:02:20.051" v="3547" actId="14100"/>
          <ac:spMkLst>
            <pc:docMk/>
            <pc:sldMk cId="2722361364" sldId="508"/>
            <ac:spMk id="24" creationId="{C71A258B-43DD-715C-2ED7-67F18995DE7E}"/>
          </ac:spMkLst>
        </pc:spChg>
      </pc:sldChg>
      <pc:sldChg chg="modSp mod">
        <pc:chgData name="Chan Zhi Wen, Ian" userId="10427a44-90a0-4c20-831c-e237817aaaf3" providerId="ADAL" clId="{0FC339B8-32E5-43B3-914A-1EB3AE61E5B1}" dt="2023-01-06T05:07:16.264" v="3773" actId="20577"/>
        <pc:sldMkLst>
          <pc:docMk/>
          <pc:sldMk cId="990391567" sldId="509"/>
        </pc:sldMkLst>
        <pc:spChg chg="mod">
          <ac:chgData name="Chan Zhi Wen, Ian" userId="10427a44-90a0-4c20-831c-e237817aaaf3" providerId="ADAL" clId="{0FC339B8-32E5-43B3-914A-1EB3AE61E5B1}" dt="2023-01-06T05:07:16.264" v="3773" actId="20577"/>
          <ac:spMkLst>
            <pc:docMk/>
            <pc:sldMk cId="990391567" sldId="509"/>
            <ac:spMk id="3" creationId="{6F5FD510-41FE-471E-BA39-1ED6C093BFB6}"/>
          </ac:spMkLst>
        </pc:spChg>
      </pc:sldChg>
      <pc:sldChg chg="del">
        <pc:chgData name="Chan Zhi Wen, Ian" userId="10427a44-90a0-4c20-831c-e237817aaaf3" providerId="ADAL" clId="{0FC339B8-32E5-43B3-914A-1EB3AE61E5B1}" dt="2023-01-06T05:13:27.566" v="3835" actId="47"/>
        <pc:sldMkLst>
          <pc:docMk/>
          <pc:sldMk cId="3944889825" sldId="510"/>
        </pc:sldMkLst>
      </pc:sldChg>
      <pc:sldChg chg="modSp mod">
        <pc:chgData name="Chan Zhi Wen, Ian" userId="10427a44-90a0-4c20-831c-e237817aaaf3" providerId="ADAL" clId="{0FC339B8-32E5-43B3-914A-1EB3AE61E5B1}" dt="2023-01-06T05:12:25.438" v="3834" actId="20577"/>
        <pc:sldMkLst>
          <pc:docMk/>
          <pc:sldMk cId="1147836326" sldId="512"/>
        </pc:sldMkLst>
        <pc:spChg chg="mod">
          <ac:chgData name="Chan Zhi Wen, Ian" userId="10427a44-90a0-4c20-831c-e237817aaaf3" providerId="ADAL" clId="{0FC339B8-32E5-43B3-914A-1EB3AE61E5B1}" dt="2023-01-06T05:12:25.438" v="3834" actId="20577"/>
          <ac:spMkLst>
            <pc:docMk/>
            <pc:sldMk cId="1147836326" sldId="512"/>
            <ac:spMk id="43" creationId="{557997FF-BA88-5666-7EA8-47F1DBDB7245}"/>
          </ac:spMkLst>
        </pc:spChg>
      </pc:sldChg>
      <pc:sldChg chg="delSp modSp mod">
        <pc:chgData name="Chan Zhi Wen, Ian" userId="10427a44-90a0-4c20-831c-e237817aaaf3" providerId="ADAL" clId="{0FC339B8-32E5-43B3-914A-1EB3AE61E5B1}" dt="2023-01-06T05:18:54.502" v="3896" actId="1038"/>
        <pc:sldMkLst>
          <pc:docMk/>
          <pc:sldMk cId="3685609340" sldId="514"/>
        </pc:sldMkLst>
        <pc:spChg chg="mod">
          <ac:chgData name="Chan Zhi Wen, Ian" userId="10427a44-90a0-4c20-831c-e237817aaaf3" providerId="ADAL" clId="{0FC339B8-32E5-43B3-914A-1EB3AE61E5B1}" dt="2023-01-06T05:17:16.402" v="3843" actId="1076"/>
          <ac:spMkLst>
            <pc:docMk/>
            <pc:sldMk cId="3685609340" sldId="514"/>
            <ac:spMk id="9" creationId="{3546D8DA-AFF2-8695-EB43-8734625493B8}"/>
          </ac:spMkLst>
        </pc:spChg>
        <pc:spChg chg="del">
          <ac:chgData name="Chan Zhi Wen, Ian" userId="10427a44-90a0-4c20-831c-e237817aaaf3" providerId="ADAL" clId="{0FC339B8-32E5-43B3-914A-1EB3AE61E5B1}" dt="2023-01-06T05:16:51.205" v="3836" actId="478"/>
          <ac:spMkLst>
            <pc:docMk/>
            <pc:sldMk cId="3685609340" sldId="514"/>
            <ac:spMk id="12" creationId="{B6BA86B3-102F-29B1-21DE-A3634239CD7C}"/>
          </ac:spMkLst>
        </pc:spChg>
        <pc:spChg chg="del">
          <ac:chgData name="Chan Zhi Wen, Ian" userId="10427a44-90a0-4c20-831c-e237817aaaf3" providerId="ADAL" clId="{0FC339B8-32E5-43B3-914A-1EB3AE61E5B1}" dt="2023-01-06T05:16:51.205" v="3836" actId="478"/>
          <ac:spMkLst>
            <pc:docMk/>
            <pc:sldMk cId="3685609340" sldId="514"/>
            <ac:spMk id="15" creationId="{295BE575-9148-BA6E-9227-26884BF30C1F}"/>
          </ac:spMkLst>
        </pc:spChg>
        <pc:spChg chg="mod">
          <ac:chgData name="Chan Zhi Wen, Ian" userId="10427a44-90a0-4c20-831c-e237817aaaf3" providerId="ADAL" clId="{0FC339B8-32E5-43B3-914A-1EB3AE61E5B1}" dt="2023-01-06T05:17:56.751" v="3857" actId="1076"/>
          <ac:spMkLst>
            <pc:docMk/>
            <pc:sldMk cId="3685609340" sldId="514"/>
            <ac:spMk id="18" creationId="{C6CA69F3-66DC-A940-5543-4178E508D5B5}"/>
          </ac:spMkLst>
        </pc:spChg>
        <pc:spChg chg="mod">
          <ac:chgData name="Chan Zhi Wen, Ian" userId="10427a44-90a0-4c20-831c-e237817aaaf3" providerId="ADAL" clId="{0FC339B8-32E5-43B3-914A-1EB3AE61E5B1}" dt="2023-01-06T05:17:42.248" v="3854" actId="1076"/>
          <ac:spMkLst>
            <pc:docMk/>
            <pc:sldMk cId="3685609340" sldId="514"/>
            <ac:spMk id="26" creationId="{087CB40D-3E2A-7DFF-3602-9656255D1A7E}"/>
          </ac:spMkLst>
        </pc:spChg>
        <pc:spChg chg="mod">
          <ac:chgData name="Chan Zhi Wen, Ian" userId="10427a44-90a0-4c20-831c-e237817aaaf3" providerId="ADAL" clId="{0FC339B8-32E5-43B3-914A-1EB3AE61E5B1}" dt="2023-01-06T05:18:25.713" v="3871" actId="1038"/>
          <ac:spMkLst>
            <pc:docMk/>
            <pc:sldMk cId="3685609340" sldId="514"/>
            <ac:spMk id="28" creationId="{9BF8DE4B-DD4E-60F9-B46A-363429F495F3}"/>
          </ac:spMkLst>
        </pc:spChg>
        <pc:spChg chg="mod">
          <ac:chgData name="Chan Zhi Wen, Ian" userId="10427a44-90a0-4c20-831c-e237817aaaf3" providerId="ADAL" clId="{0FC339B8-32E5-43B3-914A-1EB3AE61E5B1}" dt="2023-01-06T05:18:54.502" v="3896" actId="1038"/>
          <ac:spMkLst>
            <pc:docMk/>
            <pc:sldMk cId="3685609340" sldId="514"/>
            <ac:spMk id="35" creationId="{518B723D-1BD6-C7BF-2E9B-29010AAAD187}"/>
          </ac:spMkLst>
        </pc:spChg>
        <pc:cxnChg chg="del">
          <ac:chgData name="Chan Zhi Wen, Ian" userId="10427a44-90a0-4c20-831c-e237817aaaf3" providerId="ADAL" clId="{0FC339B8-32E5-43B3-914A-1EB3AE61E5B1}" dt="2023-01-06T05:16:51.205" v="3836" actId="478"/>
          <ac:cxnSpMkLst>
            <pc:docMk/>
            <pc:sldMk cId="3685609340" sldId="514"/>
            <ac:cxnSpMk id="13" creationId="{798280A1-9D35-CBB1-F68D-FE81A2DCD574}"/>
          </ac:cxnSpMkLst>
        </pc:cxnChg>
        <pc:cxnChg chg="mod">
          <ac:chgData name="Chan Zhi Wen, Ian" userId="10427a44-90a0-4c20-831c-e237817aaaf3" providerId="ADAL" clId="{0FC339B8-32E5-43B3-914A-1EB3AE61E5B1}" dt="2023-01-06T05:18:08.370" v="3860" actId="14100"/>
          <ac:cxnSpMkLst>
            <pc:docMk/>
            <pc:sldMk cId="3685609340" sldId="514"/>
            <ac:cxnSpMk id="16" creationId="{F08D600A-082F-9E09-69B1-6BD3AEB1AEF7}"/>
          </ac:cxnSpMkLst>
        </pc:cxnChg>
        <pc:cxnChg chg="mod">
          <ac:chgData name="Chan Zhi Wen, Ian" userId="10427a44-90a0-4c20-831c-e237817aaaf3" providerId="ADAL" clId="{0FC339B8-32E5-43B3-914A-1EB3AE61E5B1}" dt="2023-01-06T05:17:46.409" v="3856" actId="14100"/>
          <ac:cxnSpMkLst>
            <pc:docMk/>
            <pc:sldMk cId="3685609340" sldId="514"/>
            <ac:cxnSpMk id="23" creationId="{6C89C078-3263-7DA9-1810-DF8D62FAB4F8}"/>
          </ac:cxnSpMkLst>
        </pc:cxnChg>
        <pc:cxnChg chg="mod">
          <ac:chgData name="Chan Zhi Wen, Ian" userId="10427a44-90a0-4c20-831c-e237817aaaf3" providerId="ADAL" clId="{0FC339B8-32E5-43B3-914A-1EB3AE61E5B1}" dt="2023-01-06T05:18:30.548" v="3872" actId="14100"/>
          <ac:cxnSpMkLst>
            <pc:docMk/>
            <pc:sldMk cId="3685609340" sldId="514"/>
            <ac:cxnSpMk id="29" creationId="{A9D68E12-5516-8711-3F08-ACE4A202FD6E}"/>
          </ac:cxnSpMkLst>
        </pc:cxnChg>
        <pc:cxnChg chg="mod">
          <ac:chgData name="Chan Zhi Wen, Ian" userId="10427a44-90a0-4c20-831c-e237817aaaf3" providerId="ADAL" clId="{0FC339B8-32E5-43B3-914A-1EB3AE61E5B1}" dt="2023-01-06T05:18:41.902" v="3873" actId="1076"/>
          <ac:cxnSpMkLst>
            <pc:docMk/>
            <pc:sldMk cId="3685609340" sldId="514"/>
            <ac:cxnSpMk id="37" creationId="{3C9E1C0B-8F61-86E3-9C12-9F6F342A0AD5}"/>
          </ac:cxnSpMkLst>
        </pc:cxnChg>
      </pc:sldChg>
      <pc:sldChg chg="modSp mod">
        <pc:chgData name="Chan Zhi Wen, Ian" userId="10427a44-90a0-4c20-831c-e237817aaaf3" providerId="ADAL" clId="{0FC339B8-32E5-43B3-914A-1EB3AE61E5B1}" dt="2023-01-06T05:10:12.422" v="3819" actId="20577"/>
        <pc:sldMkLst>
          <pc:docMk/>
          <pc:sldMk cId="781006866" sldId="517"/>
        </pc:sldMkLst>
        <pc:spChg chg="mod">
          <ac:chgData name="Chan Zhi Wen, Ian" userId="10427a44-90a0-4c20-831c-e237817aaaf3" providerId="ADAL" clId="{0FC339B8-32E5-43B3-914A-1EB3AE61E5B1}" dt="2023-01-06T05:10:12.422" v="3819" actId="20577"/>
          <ac:spMkLst>
            <pc:docMk/>
            <pc:sldMk cId="781006866" sldId="517"/>
            <ac:spMk id="3" creationId="{E6CD1D97-2687-4B15-BF3D-D09058FCEB2F}"/>
          </ac:spMkLst>
        </pc:spChg>
      </pc:sldChg>
      <pc:sldChg chg="modSp mod">
        <pc:chgData name="Chan Zhi Wen, Ian" userId="10427a44-90a0-4c20-831c-e237817aaaf3" providerId="ADAL" clId="{0FC339B8-32E5-43B3-914A-1EB3AE61E5B1}" dt="2023-01-06T05:00:14.462" v="3500" actId="20577"/>
        <pc:sldMkLst>
          <pc:docMk/>
          <pc:sldMk cId="1948980772" sldId="519"/>
        </pc:sldMkLst>
        <pc:spChg chg="mod">
          <ac:chgData name="Chan Zhi Wen, Ian" userId="10427a44-90a0-4c20-831c-e237817aaaf3" providerId="ADAL" clId="{0FC339B8-32E5-43B3-914A-1EB3AE61E5B1}" dt="2023-01-06T05:00:14.462" v="3500" actId="20577"/>
          <ac:spMkLst>
            <pc:docMk/>
            <pc:sldMk cId="1948980772" sldId="519"/>
            <ac:spMk id="20" creationId="{C2F08E85-E77D-DE09-4064-9A55D4B91E2D}"/>
          </ac:spMkLst>
        </pc:spChg>
        <pc:spChg chg="mod">
          <ac:chgData name="Chan Zhi Wen, Ian" userId="10427a44-90a0-4c20-831c-e237817aaaf3" providerId="ADAL" clId="{0FC339B8-32E5-43B3-914A-1EB3AE61E5B1}" dt="2023-01-06T04:59:51.032" v="3493" actId="313"/>
          <ac:spMkLst>
            <pc:docMk/>
            <pc:sldMk cId="1948980772" sldId="519"/>
            <ac:spMk id="33" creationId="{07B32CEF-1B12-DC12-E6B3-7F9EC8525BD0}"/>
          </ac:spMkLst>
        </pc:spChg>
      </pc:sldChg>
      <pc:sldChg chg="ord">
        <pc:chgData name="Chan Zhi Wen, Ian" userId="10427a44-90a0-4c20-831c-e237817aaaf3" providerId="ADAL" clId="{0FC339B8-32E5-43B3-914A-1EB3AE61E5B1}" dt="2023-01-06T04:27:41.093" v="2870"/>
        <pc:sldMkLst>
          <pc:docMk/>
          <pc:sldMk cId="2792872508" sldId="521"/>
        </pc:sldMkLst>
      </pc:sldChg>
      <pc:sldChg chg="ord">
        <pc:chgData name="Chan Zhi Wen, Ian" userId="10427a44-90a0-4c20-831c-e237817aaaf3" providerId="ADAL" clId="{0FC339B8-32E5-43B3-914A-1EB3AE61E5B1}" dt="2023-01-06T04:27:41.093" v="2870"/>
        <pc:sldMkLst>
          <pc:docMk/>
          <pc:sldMk cId="2826198356" sldId="522"/>
        </pc:sldMkLst>
      </pc:sldChg>
      <pc:sldChg chg="ord">
        <pc:chgData name="Chan Zhi Wen, Ian" userId="10427a44-90a0-4c20-831c-e237817aaaf3" providerId="ADAL" clId="{0FC339B8-32E5-43B3-914A-1EB3AE61E5B1}" dt="2023-01-06T04:27:41.093" v="2870"/>
        <pc:sldMkLst>
          <pc:docMk/>
          <pc:sldMk cId="2197114492" sldId="523"/>
        </pc:sldMkLst>
      </pc:sldChg>
      <pc:sldChg chg="ord">
        <pc:chgData name="Chan Zhi Wen, Ian" userId="10427a44-90a0-4c20-831c-e237817aaaf3" providerId="ADAL" clId="{0FC339B8-32E5-43B3-914A-1EB3AE61E5B1}" dt="2023-01-06T04:27:41.093" v="2870"/>
        <pc:sldMkLst>
          <pc:docMk/>
          <pc:sldMk cId="1028426568" sldId="524"/>
        </pc:sldMkLst>
      </pc:sldChg>
      <pc:sldChg chg="addSp modSp mod">
        <pc:chgData name="Chan Zhi Wen, Ian" userId="10427a44-90a0-4c20-831c-e237817aaaf3" providerId="ADAL" clId="{0FC339B8-32E5-43B3-914A-1EB3AE61E5B1}" dt="2023-01-06T05:04:10.064" v="3754" actId="1038"/>
        <pc:sldMkLst>
          <pc:docMk/>
          <pc:sldMk cId="2332614551" sldId="525"/>
        </pc:sldMkLst>
        <pc:spChg chg="mod">
          <ac:chgData name="Chan Zhi Wen, Ian" userId="10427a44-90a0-4c20-831c-e237817aaaf3" providerId="ADAL" clId="{0FC339B8-32E5-43B3-914A-1EB3AE61E5B1}" dt="2023-01-06T05:04:10.064" v="3754" actId="1038"/>
          <ac:spMkLst>
            <pc:docMk/>
            <pc:sldMk cId="2332614551" sldId="525"/>
            <ac:spMk id="10" creationId="{DA924BC3-7608-9020-5CF0-C3514A6F463E}"/>
          </ac:spMkLst>
        </pc:spChg>
        <pc:spChg chg="add mod">
          <ac:chgData name="Chan Zhi Wen, Ian" userId="10427a44-90a0-4c20-831c-e237817aaaf3" providerId="ADAL" clId="{0FC339B8-32E5-43B3-914A-1EB3AE61E5B1}" dt="2023-01-06T05:03:27.501" v="3659" actId="1037"/>
          <ac:spMkLst>
            <pc:docMk/>
            <pc:sldMk cId="2332614551" sldId="525"/>
            <ac:spMk id="12" creationId="{1001DAFB-976B-090C-4681-12247D266E48}"/>
          </ac:spMkLst>
        </pc:spChg>
        <pc:spChg chg="add mod">
          <ac:chgData name="Chan Zhi Wen, Ian" userId="10427a44-90a0-4c20-831c-e237817aaaf3" providerId="ADAL" clId="{0FC339B8-32E5-43B3-914A-1EB3AE61E5B1}" dt="2023-01-06T05:03:58.575" v="3745" actId="1038"/>
          <ac:spMkLst>
            <pc:docMk/>
            <pc:sldMk cId="2332614551" sldId="525"/>
            <ac:spMk id="15" creationId="{C2478FCF-85EE-A6FD-E3D5-E0CF889CE216}"/>
          </ac:spMkLst>
        </pc:spChg>
        <pc:picChg chg="mod">
          <ac:chgData name="Chan Zhi Wen, Ian" userId="10427a44-90a0-4c20-831c-e237817aaaf3" providerId="ADAL" clId="{0FC339B8-32E5-43B3-914A-1EB3AE61E5B1}" dt="2023-01-06T05:04:10.064" v="3754" actId="1038"/>
          <ac:picMkLst>
            <pc:docMk/>
            <pc:sldMk cId="2332614551" sldId="525"/>
            <ac:picMk id="5" creationId="{3D911848-EE78-2471-2BAD-6A4DD0A09365}"/>
          </ac:picMkLst>
        </pc:picChg>
        <pc:cxnChg chg="add mod">
          <ac:chgData name="Chan Zhi Wen, Ian" userId="10427a44-90a0-4c20-831c-e237817aaaf3" providerId="ADAL" clId="{0FC339B8-32E5-43B3-914A-1EB3AE61E5B1}" dt="2023-01-06T05:02:51.812" v="3552" actId="14100"/>
          <ac:cxnSpMkLst>
            <pc:docMk/>
            <pc:sldMk cId="2332614551" sldId="525"/>
            <ac:cxnSpMk id="4" creationId="{73A063D4-461D-CB84-E58E-6A4394E05A24}"/>
          </ac:cxnSpMkLst>
        </pc:cxnChg>
        <pc:cxnChg chg="add mod">
          <ac:chgData name="Chan Zhi Wen, Ian" userId="10427a44-90a0-4c20-831c-e237817aaaf3" providerId="ADAL" clId="{0FC339B8-32E5-43B3-914A-1EB3AE61E5B1}" dt="2023-01-06T05:04:04.782" v="3746" actId="14100"/>
          <ac:cxnSpMkLst>
            <pc:docMk/>
            <pc:sldMk cId="2332614551" sldId="525"/>
            <ac:cxnSpMk id="13" creationId="{DC374369-47FE-23AD-F7D1-A82F7B8F5C40}"/>
          </ac:cxnSpMkLst>
        </pc:cxnChg>
      </pc:sldChg>
      <pc:sldChg chg="del">
        <pc:chgData name="Chan Zhi Wen, Ian" userId="10427a44-90a0-4c20-831c-e237817aaaf3" providerId="ADAL" clId="{0FC339B8-32E5-43B3-914A-1EB3AE61E5B1}" dt="2023-01-06T06:11:23.411" v="4541" actId="47"/>
        <pc:sldMkLst>
          <pc:docMk/>
          <pc:sldMk cId="2800251164" sldId="526"/>
        </pc:sldMkLst>
      </pc:sldChg>
      <pc:sldChg chg="modSp mod">
        <pc:chgData name="Chan Zhi Wen, Ian" userId="10427a44-90a0-4c20-831c-e237817aaaf3" providerId="ADAL" clId="{0FC339B8-32E5-43B3-914A-1EB3AE61E5B1}" dt="2023-01-06T06:12:35.920" v="4576" actId="20577"/>
        <pc:sldMkLst>
          <pc:docMk/>
          <pc:sldMk cId="951797749" sldId="527"/>
        </pc:sldMkLst>
        <pc:spChg chg="mod">
          <ac:chgData name="Chan Zhi Wen, Ian" userId="10427a44-90a0-4c20-831c-e237817aaaf3" providerId="ADAL" clId="{0FC339B8-32E5-43B3-914A-1EB3AE61E5B1}" dt="2023-01-06T06:11:33.977" v="4543" actId="20577"/>
          <ac:spMkLst>
            <pc:docMk/>
            <pc:sldMk cId="951797749" sldId="527"/>
            <ac:spMk id="2" creationId="{EBE2549B-3B55-DDD2-EA8D-C31346835CB1}"/>
          </ac:spMkLst>
        </pc:spChg>
        <pc:spChg chg="mod">
          <ac:chgData name="Chan Zhi Wen, Ian" userId="10427a44-90a0-4c20-831c-e237817aaaf3" providerId="ADAL" clId="{0FC339B8-32E5-43B3-914A-1EB3AE61E5B1}" dt="2023-01-06T06:12:35.920" v="4576" actId="20577"/>
          <ac:spMkLst>
            <pc:docMk/>
            <pc:sldMk cId="951797749" sldId="527"/>
            <ac:spMk id="3" creationId="{3D643F25-56C6-43A0-883E-2BCF96ECB66D}"/>
          </ac:spMkLst>
        </pc:spChg>
      </pc:sldChg>
      <pc:sldChg chg="modSp mod">
        <pc:chgData name="Chan Zhi Wen, Ian" userId="10427a44-90a0-4c20-831c-e237817aaaf3" providerId="ADAL" clId="{0FC339B8-32E5-43B3-914A-1EB3AE61E5B1}" dt="2023-01-06T06:19:33.824" v="4836" actId="20577"/>
        <pc:sldMkLst>
          <pc:docMk/>
          <pc:sldMk cId="2877531908" sldId="528"/>
        </pc:sldMkLst>
        <pc:spChg chg="mod">
          <ac:chgData name="Chan Zhi Wen, Ian" userId="10427a44-90a0-4c20-831c-e237817aaaf3" providerId="ADAL" clId="{0FC339B8-32E5-43B3-914A-1EB3AE61E5B1}" dt="2023-01-06T06:19:33.824" v="4836" actId="20577"/>
          <ac:spMkLst>
            <pc:docMk/>
            <pc:sldMk cId="2877531908" sldId="528"/>
            <ac:spMk id="3" creationId="{3D643F25-56C6-43A0-883E-2BCF96ECB66D}"/>
          </ac:spMkLst>
        </pc:spChg>
      </pc:sldChg>
      <pc:sldChg chg="modSp mod">
        <pc:chgData name="Chan Zhi Wen, Ian" userId="10427a44-90a0-4c20-831c-e237817aaaf3" providerId="ADAL" clId="{0FC339B8-32E5-43B3-914A-1EB3AE61E5B1}" dt="2023-01-06T06:18:08.409" v="4791" actId="403"/>
        <pc:sldMkLst>
          <pc:docMk/>
          <pc:sldMk cId="1666812028" sldId="529"/>
        </pc:sldMkLst>
        <pc:spChg chg="mod">
          <ac:chgData name="Chan Zhi Wen, Ian" userId="10427a44-90a0-4c20-831c-e237817aaaf3" providerId="ADAL" clId="{0FC339B8-32E5-43B3-914A-1EB3AE61E5B1}" dt="2023-01-06T06:12:44.895" v="4577" actId="20577"/>
          <ac:spMkLst>
            <pc:docMk/>
            <pc:sldMk cId="1666812028" sldId="529"/>
            <ac:spMk id="2" creationId="{EBE2549B-3B55-DDD2-EA8D-C31346835CB1}"/>
          </ac:spMkLst>
        </pc:spChg>
        <pc:spChg chg="mod">
          <ac:chgData name="Chan Zhi Wen, Ian" userId="10427a44-90a0-4c20-831c-e237817aaaf3" providerId="ADAL" clId="{0FC339B8-32E5-43B3-914A-1EB3AE61E5B1}" dt="2023-01-06T06:18:08.409" v="4791" actId="403"/>
          <ac:spMkLst>
            <pc:docMk/>
            <pc:sldMk cId="1666812028" sldId="529"/>
            <ac:spMk id="3" creationId="{3D643F25-56C6-43A0-883E-2BCF96ECB66D}"/>
          </ac:spMkLst>
        </pc:spChg>
      </pc:sldChg>
      <pc:sldChg chg="addSp delSp mod">
        <pc:chgData name="Chan Zhi Wen, Ian" userId="10427a44-90a0-4c20-831c-e237817aaaf3" providerId="ADAL" clId="{0FC339B8-32E5-43B3-914A-1EB3AE61E5B1}" dt="2023-01-06T06:18:45.320" v="4794"/>
        <pc:sldMkLst>
          <pc:docMk/>
          <pc:sldMk cId="3010825835" sldId="532"/>
        </pc:sldMkLst>
        <pc:picChg chg="add">
          <ac:chgData name="Chan Zhi Wen, Ian" userId="10427a44-90a0-4c20-831c-e237817aaaf3" providerId="ADAL" clId="{0FC339B8-32E5-43B3-914A-1EB3AE61E5B1}" dt="2023-01-06T06:18:45.320" v="4794"/>
          <ac:picMkLst>
            <pc:docMk/>
            <pc:sldMk cId="3010825835" sldId="532"/>
            <ac:picMk id="4" creationId="{13CF1BCE-9A44-6E9B-655C-1B671703FF40}"/>
          </ac:picMkLst>
        </pc:picChg>
        <pc:picChg chg="del">
          <ac:chgData name="Chan Zhi Wen, Ian" userId="10427a44-90a0-4c20-831c-e237817aaaf3" providerId="ADAL" clId="{0FC339B8-32E5-43B3-914A-1EB3AE61E5B1}" dt="2023-01-06T06:18:37.931" v="4793" actId="478"/>
          <ac:picMkLst>
            <pc:docMk/>
            <pc:sldMk cId="3010825835" sldId="532"/>
            <ac:picMk id="5" creationId="{E76C8108-BF92-BA08-8620-7B086E6794EC}"/>
          </ac:picMkLst>
        </pc:picChg>
      </pc:sldChg>
      <pc:sldChg chg="del">
        <pc:chgData name="Chan Zhi Wen, Ian" userId="10427a44-90a0-4c20-831c-e237817aaaf3" providerId="ADAL" clId="{0FC339B8-32E5-43B3-914A-1EB3AE61E5B1}" dt="2023-01-06T06:37:09.077" v="5012" actId="47"/>
        <pc:sldMkLst>
          <pc:docMk/>
          <pc:sldMk cId="2982226313" sldId="533"/>
        </pc:sldMkLst>
      </pc:sldChg>
      <pc:sldChg chg="del">
        <pc:chgData name="Chan Zhi Wen, Ian" userId="10427a44-90a0-4c20-831c-e237817aaaf3" providerId="ADAL" clId="{0FC339B8-32E5-43B3-914A-1EB3AE61E5B1}" dt="2023-01-06T06:37:01.850" v="5010" actId="47"/>
        <pc:sldMkLst>
          <pc:docMk/>
          <pc:sldMk cId="3513347882" sldId="534"/>
        </pc:sldMkLst>
      </pc:sldChg>
      <pc:sldChg chg="modSp mod">
        <pc:chgData name="Chan Zhi Wen, Ian" userId="10427a44-90a0-4c20-831c-e237817aaaf3" providerId="ADAL" clId="{0FC339B8-32E5-43B3-914A-1EB3AE61E5B1}" dt="2023-01-06T06:36:55.987" v="5009" actId="20577"/>
        <pc:sldMkLst>
          <pc:docMk/>
          <pc:sldMk cId="2695252287" sldId="535"/>
        </pc:sldMkLst>
        <pc:spChg chg="mod">
          <ac:chgData name="Chan Zhi Wen, Ian" userId="10427a44-90a0-4c20-831c-e237817aaaf3" providerId="ADAL" clId="{0FC339B8-32E5-43B3-914A-1EB3AE61E5B1}" dt="2023-01-06T06:21:13.161" v="4857" actId="20577"/>
          <ac:spMkLst>
            <pc:docMk/>
            <pc:sldMk cId="2695252287" sldId="535"/>
            <ac:spMk id="2" creationId="{EBE2549B-3B55-DDD2-EA8D-C31346835CB1}"/>
          </ac:spMkLst>
        </pc:spChg>
        <pc:spChg chg="mod">
          <ac:chgData name="Chan Zhi Wen, Ian" userId="10427a44-90a0-4c20-831c-e237817aaaf3" providerId="ADAL" clId="{0FC339B8-32E5-43B3-914A-1EB3AE61E5B1}" dt="2023-01-06T06:36:55.987" v="5009" actId="20577"/>
          <ac:spMkLst>
            <pc:docMk/>
            <pc:sldMk cId="2695252287" sldId="535"/>
            <ac:spMk id="3" creationId="{3D643F25-56C6-43A0-883E-2BCF96ECB66D}"/>
          </ac:spMkLst>
        </pc:spChg>
      </pc:sldChg>
      <pc:sldChg chg="modSp mod">
        <pc:chgData name="Chan Zhi Wen, Ian" userId="10427a44-90a0-4c20-831c-e237817aaaf3" providerId="ADAL" clId="{0FC339B8-32E5-43B3-914A-1EB3AE61E5B1}" dt="2023-01-06T04:36:04.649" v="3094" actId="20577"/>
        <pc:sldMkLst>
          <pc:docMk/>
          <pc:sldMk cId="2873481316" sldId="583"/>
        </pc:sldMkLst>
        <pc:spChg chg="mod">
          <ac:chgData name="Chan Zhi Wen, Ian" userId="10427a44-90a0-4c20-831c-e237817aaaf3" providerId="ADAL" clId="{0FC339B8-32E5-43B3-914A-1EB3AE61E5B1}" dt="2023-01-06T04:36:04.649" v="3094" actId="20577"/>
          <ac:spMkLst>
            <pc:docMk/>
            <pc:sldMk cId="2873481316" sldId="583"/>
            <ac:spMk id="3" creationId="{E6CD1D97-2687-4B15-BF3D-D09058FCEB2F}"/>
          </ac:spMkLst>
        </pc:spChg>
      </pc:sldChg>
      <pc:sldChg chg="addSp delSp modSp add mod">
        <pc:chgData name="Chan Zhi Wen, Ian" userId="10427a44-90a0-4c20-831c-e237817aaaf3" providerId="ADAL" clId="{0FC339B8-32E5-43B3-914A-1EB3AE61E5B1}" dt="2023-01-06T03:43:41.019" v="1297" actId="1036"/>
        <pc:sldMkLst>
          <pc:docMk/>
          <pc:sldMk cId="3068555614" sldId="584"/>
        </pc:sldMkLst>
        <pc:spChg chg="mod">
          <ac:chgData name="Chan Zhi Wen, Ian" userId="10427a44-90a0-4c20-831c-e237817aaaf3" providerId="ADAL" clId="{0FC339B8-32E5-43B3-914A-1EB3AE61E5B1}" dt="2023-01-06T03:38:09.112" v="1162" actId="14100"/>
          <ac:spMkLst>
            <pc:docMk/>
            <pc:sldMk cId="3068555614" sldId="584"/>
            <ac:spMk id="3" creationId="{E6CD1D97-2687-4B15-BF3D-D09058FCEB2F}"/>
          </ac:spMkLst>
        </pc:spChg>
        <pc:spChg chg="add mod">
          <ac:chgData name="Chan Zhi Wen, Ian" userId="10427a44-90a0-4c20-831c-e237817aaaf3" providerId="ADAL" clId="{0FC339B8-32E5-43B3-914A-1EB3AE61E5B1}" dt="2023-01-06T03:38:56.439" v="1197" actId="1038"/>
          <ac:spMkLst>
            <pc:docMk/>
            <pc:sldMk cId="3068555614" sldId="584"/>
            <ac:spMk id="4" creationId="{19419DC7-FDAE-1F10-190F-435C2581887D}"/>
          </ac:spMkLst>
        </pc:spChg>
        <pc:spChg chg="add mod">
          <ac:chgData name="Chan Zhi Wen, Ian" userId="10427a44-90a0-4c20-831c-e237817aaaf3" providerId="ADAL" clId="{0FC339B8-32E5-43B3-914A-1EB3AE61E5B1}" dt="2023-01-06T03:38:27.099" v="1182" actId="121"/>
          <ac:spMkLst>
            <pc:docMk/>
            <pc:sldMk cId="3068555614" sldId="584"/>
            <ac:spMk id="7" creationId="{3F01E811-6F7D-C387-1BD4-9D8CFA273E36}"/>
          </ac:spMkLst>
        </pc:spChg>
        <pc:spChg chg="add mod">
          <ac:chgData name="Chan Zhi Wen, Ian" userId="10427a44-90a0-4c20-831c-e237817aaaf3" providerId="ADAL" clId="{0FC339B8-32E5-43B3-914A-1EB3AE61E5B1}" dt="2023-01-06T03:38:51.150" v="1195" actId="1036"/>
          <ac:spMkLst>
            <pc:docMk/>
            <pc:sldMk cId="3068555614" sldId="584"/>
            <ac:spMk id="8" creationId="{675C65D7-F596-9917-5DA0-4995313FA4C3}"/>
          </ac:spMkLst>
        </pc:spChg>
        <pc:spChg chg="add mod">
          <ac:chgData name="Chan Zhi Wen, Ian" userId="10427a44-90a0-4c20-831c-e237817aaaf3" providerId="ADAL" clId="{0FC339B8-32E5-43B3-914A-1EB3AE61E5B1}" dt="2023-01-06T03:41:28.364" v="1244" actId="1035"/>
          <ac:spMkLst>
            <pc:docMk/>
            <pc:sldMk cId="3068555614" sldId="584"/>
            <ac:spMk id="9" creationId="{3938627F-B457-A683-25C3-3F5E201E0C37}"/>
          </ac:spMkLst>
        </pc:spChg>
        <pc:spChg chg="add mod">
          <ac:chgData name="Chan Zhi Wen, Ian" userId="10427a44-90a0-4c20-831c-e237817aaaf3" providerId="ADAL" clId="{0FC339B8-32E5-43B3-914A-1EB3AE61E5B1}" dt="2023-01-06T03:41:28.364" v="1244" actId="1035"/>
          <ac:spMkLst>
            <pc:docMk/>
            <pc:sldMk cId="3068555614" sldId="584"/>
            <ac:spMk id="10" creationId="{D6ABF3BF-66B0-B214-FB5A-925736D4EFA1}"/>
          </ac:spMkLst>
        </pc:spChg>
        <pc:spChg chg="add mod">
          <ac:chgData name="Chan Zhi Wen, Ian" userId="10427a44-90a0-4c20-831c-e237817aaaf3" providerId="ADAL" clId="{0FC339B8-32E5-43B3-914A-1EB3AE61E5B1}" dt="2023-01-06T03:41:57.728" v="1273" actId="20577"/>
          <ac:spMkLst>
            <pc:docMk/>
            <pc:sldMk cId="3068555614" sldId="584"/>
            <ac:spMk id="11" creationId="{C5C2C50F-EF0C-5F50-4CCD-84B61AC13ECA}"/>
          </ac:spMkLst>
        </pc:spChg>
        <pc:spChg chg="add mod">
          <ac:chgData name="Chan Zhi Wen, Ian" userId="10427a44-90a0-4c20-831c-e237817aaaf3" providerId="ADAL" clId="{0FC339B8-32E5-43B3-914A-1EB3AE61E5B1}" dt="2023-01-06T03:39:49.965" v="1235" actId="1036"/>
          <ac:spMkLst>
            <pc:docMk/>
            <pc:sldMk cId="3068555614" sldId="584"/>
            <ac:spMk id="12" creationId="{AC28D116-453C-A504-8F23-B80FA49B2711}"/>
          </ac:spMkLst>
        </pc:spChg>
        <pc:spChg chg="add mod">
          <ac:chgData name="Chan Zhi Wen, Ian" userId="10427a44-90a0-4c20-831c-e237817aaaf3" providerId="ADAL" clId="{0FC339B8-32E5-43B3-914A-1EB3AE61E5B1}" dt="2023-01-06T03:42:18.319" v="1283" actId="1036"/>
          <ac:spMkLst>
            <pc:docMk/>
            <pc:sldMk cId="3068555614" sldId="584"/>
            <ac:spMk id="13" creationId="{6EC5C0DB-B0AA-E3A7-CB2C-E3D031297A67}"/>
          </ac:spMkLst>
        </pc:spChg>
        <pc:spChg chg="add mod">
          <ac:chgData name="Chan Zhi Wen, Ian" userId="10427a44-90a0-4c20-831c-e237817aaaf3" providerId="ADAL" clId="{0FC339B8-32E5-43B3-914A-1EB3AE61E5B1}" dt="2023-01-06T03:42:18.319" v="1283" actId="1036"/>
          <ac:spMkLst>
            <pc:docMk/>
            <pc:sldMk cId="3068555614" sldId="584"/>
            <ac:spMk id="14" creationId="{A9190435-3884-B2B4-508F-F0C2D8D826B4}"/>
          </ac:spMkLst>
        </pc:spChg>
        <pc:spChg chg="add mod">
          <ac:chgData name="Chan Zhi Wen, Ian" userId="10427a44-90a0-4c20-831c-e237817aaaf3" providerId="ADAL" clId="{0FC339B8-32E5-43B3-914A-1EB3AE61E5B1}" dt="2023-01-06T03:42:36.184" v="1293" actId="1036"/>
          <ac:spMkLst>
            <pc:docMk/>
            <pc:sldMk cId="3068555614" sldId="584"/>
            <ac:spMk id="15" creationId="{7E0CDC9C-A6B4-B84C-A160-6F8D3368896E}"/>
          </ac:spMkLst>
        </pc:spChg>
        <pc:spChg chg="add mod">
          <ac:chgData name="Chan Zhi Wen, Ian" userId="10427a44-90a0-4c20-831c-e237817aaaf3" providerId="ADAL" clId="{0FC339B8-32E5-43B3-914A-1EB3AE61E5B1}" dt="2023-01-06T03:42:36.184" v="1293" actId="1036"/>
          <ac:spMkLst>
            <pc:docMk/>
            <pc:sldMk cId="3068555614" sldId="584"/>
            <ac:spMk id="16" creationId="{4CC950A9-5BFD-A8F8-2D6E-CD32C3DBD4C1}"/>
          </ac:spMkLst>
        </pc:spChg>
        <pc:spChg chg="add mod">
          <ac:chgData name="Chan Zhi Wen, Ian" userId="10427a44-90a0-4c20-831c-e237817aaaf3" providerId="ADAL" clId="{0FC339B8-32E5-43B3-914A-1EB3AE61E5B1}" dt="2023-01-06T03:43:41.019" v="1297" actId="1036"/>
          <ac:spMkLst>
            <pc:docMk/>
            <pc:sldMk cId="3068555614" sldId="584"/>
            <ac:spMk id="17" creationId="{8DDA42D0-B495-DAD0-ED66-BDFC2D8B532A}"/>
          </ac:spMkLst>
        </pc:spChg>
        <pc:spChg chg="add del mod">
          <ac:chgData name="Chan Zhi Wen, Ian" userId="10427a44-90a0-4c20-831c-e237817aaaf3" providerId="ADAL" clId="{0FC339B8-32E5-43B3-914A-1EB3AE61E5B1}" dt="2023-01-06T03:43:41.019" v="1297" actId="1036"/>
          <ac:spMkLst>
            <pc:docMk/>
            <pc:sldMk cId="3068555614" sldId="584"/>
            <ac:spMk id="18" creationId="{600F135F-C4FC-0952-E9E0-50CECFBB2ECA}"/>
          </ac:spMkLst>
        </pc:spChg>
        <pc:picChg chg="del">
          <ac:chgData name="Chan Zhi Wen, Ian" userId="10427a44-90a0-4c20-831c-e237817aaaf3" providerId="ADAL" clId="{0FC339B8-32E5-43B3-914A-1EB3AE61E5B1}" dt="2023-01-06T03:31:21.762" v="804" actId="478"/>
          <ac:picMkLst>
            <pc:docMk/>
            <pc:sldMk cId="3068555614" sldId="584"/>
            <ac:picMk id="6" creationId="{3C080392-C056-F10D-43FB-9066F09C1981}"/>
          </ac:picMkLst>
        </pc:picChg>
        <pc:cxnChg chg="add mod">
          <ac:chgData name="Chan Zhi Wen, Ian" userId="10427a44-90a0-4c20-831c-e237817aaaf3" providerId="ADAL" clId="{0FC339B8-32E5-43B3-914A-1EB3AE61E5B1}" dt="2023-01-06T03:41:31.530" v="1247" actId="1035"/>
          <ac:cxnSpMkLst>
            <pc:docMk/>
            <pc:sldMk cId="3068555614" sldId="584"/>
            <ac:cxnSpMk id="20" creationId="{BB5D6B1C-EF5B-9117-6E36-426BCD50382F}"/>
          </ac:cxnSpMkLst>
        </pc:cxnChg>
        <pc:cxnChg chg="add mod">
          <ac:chgData name="Chan Zhi Wen, Ian" userId="10427a44-90a0-4c20-831c-e237817aaaf3" providerId="ADAL" clId="{0FC339B8-32E5-43B3-914A-1EB3AE61E5B1}" dt="2023-01-06T03:41:40.574" v="1249" actId="1076"/>
          <ac:cxnSpMkLst>
            <pc:docMk/>
            <pc:sldMk cId="3068555614" sldId="584"/>
            <ac:cxnSpMk id="21" creationId="{66F2FFD1-0C1D-5FCB-0917-042D042061AF}"/>
          </ac:cxnSpMkLst>
        </pc:cxnChg>
        <pc:cxnChg chg="add mod">
          <ac:chgData name="Chan Zhi Wen, Ian" userId="10427a44-90a0-4c20-831c-e237817aaaf3" providerId="ADAL" clId="{0FC339B8-32E5-43B3-914A-1EB3AE61E5B1}" dt="2023-01-06T03:42:11.740" v="1280" actId="1076"/>
          <ac:cxnSpMkLst>
            <pc:docMk/>
            <pc:sldMk cId="3068555614" sldId="584"/>
            <ac:cxnSpMk id="22" creationId="{53AB12FE-0011-F3B0-AB4F-35666661566F}"/>
          </ac:cxnSpMkLst>
        </pc:cxnChg>
        <pc:cxnChg chg="add mod">
          <ac:chgData name="Chan Zhi Wen, Ian" userId="10427a44-90a0-4c20-831c-e237817aaaf3" providerId="ADAL" clId="{0FC339B8-32E5-43B3-914A-1EB3AE61E5B1}" dt="2023-01-06T03:43:37.801" v="1295" actId="1036"/>
          <ac:cxnSpMkLst>
            <pc:docMk/>
            <pc:sldMk cId="3068555614" sldId="584"/>
            <ac:cxnSpMk id="23" creationId="{E64925CA-BC9A-11B6-80AA-5863E0BA87D7}"/>
          </ac:cxnSpMkLst>
        </pc:cxnChg>
      </pc:sldChg>
      <pc:sldChg chg="delSp modSp add mod">
        <pc:chgData name="Chan Zhi Wen, Ian" userId="10427a44-90a0-4c20-831c-e237817aaaf3" providerId="ADAL" clId="{0FC339B8-32E5-43B3-914A-1EB3AE61E5B1}" dt="2023-01-06T03:45:09.192" v="1384" actId="6549"/>
        <pc:sldMkLst>
          <pc:docMk/>
          <pc:sldMk cId="77391599" sldId="585"/>
        </pc:sldMkLst>
        <pc:spChg chg="mod">
          <ac:chgData name="Chan Zhi Wen, Ian" userId="10427a44-90a0-4c20-831c-e237817aaaf3" providerId="ADAL" clId="{0FC339B8-32E5-43B3-914A-1EB3AE61E5B1}" dt="2023-01-06T03:45:09.192" v="1384" actId="6549"/>
          <ac:spMkLst>
            <pc:docMk/>
            <pc:sldMk cId="77391599" sldId="585"/>
            <ac:spMk id="3" creationId="{E6CD1D97-2687-4B15-BF3D-D09058FCEB2F}"/>
          </ac:spMkLst>
        </pc:spChg>
        <pc:picChg chg="del">
          <ac:chgData name="Chan Zhi Wen, Ian" userId="10427a44-90a0-4c20-831c-e237817aaaf3" providerId="ADAL" clId="{0FC339B8-32E5-43B3-914A-1EB3AE61E5B1}" dt="2023-01-06T03:44:55.147" v="1378" actId="478"/>
          <ac:picMkLst>
            <pc:docMk/>
            <pc:sldMk cId="77391599" sldId="585"/>
            <ac:picMk id="6" creationId="{3C080392-C056-F10D-43FB-9066F09C1981}"/>
          </ac:picMkLst>
        </pc:picChg>
      </pc:sldChg>
      <pc:sldChg chg="addSp modSp add mod modNotes">
        <pc:chgData name="Chan Zhi Wen, Ian" userId="10427a44-90a0-4c20-831c-e237817aaaf3" providerId="ADAL" clId="{0FC339B8-32E5-43B3-914A-1EB3AE61E5B1}" dt="2023-01-06T05:49:31.421" v="3902" actId="20577"/>
        <pc:sldMkLst>
          <pc:docMk/>
          <pc:sldMk cId="3043441855" sldId="586"/>
        </pc:sldMkLst>
        <pc:picChg chg="add mod replST">
          <ac:chgData name="Chan Zhi Wen, Ian" userId="10427a44-90a0-4c20-831c-e237817aaaf3" providerId="ADAL" clId="{0FC339B8-32E5-43B3-914A-1EB3AE61E5B1}" dt="2023-01-06T05:49:31.392" v="3900"/>
          <ac:picMkLst>
            <pc:docMk/>
            <pc:sldMk cId="3043441855" sldId="586"/>
            <ac:picMk id="3" creationId="{9C91FDA1-F092-BDA5-FF28-174EEE27FC48}"/>
          </ac:picMkLst>
        </pc:picChg>
      </pc:sldChg>
      <pc:sldChg chg="addSp modSp add mod modNotes">
        <pc:chgData name="Chan Zhi Wen, Ian" userId="10427a44-90a0-4c20-831c-e237817aaaf3" providerId="ADAL" clId="{0FC339B8-32E5-43B3-914A-1EB3AE61E5B1}" dt="2023-01-06T05:49:31.502" v="3908" actId="20577"/>
        <pc:sldMkLst>
          <pc:docMk/>
          <pc:sldMk cId="263749522" sldId="587"/>
        </pc:sldMkLst>
        <pc:picChg chg="add mod replST">
          <ac:chgData name="Chan Zhi Wen, Ian" userId="10427a44-90a0-4c20-831c-e237817aaaf3" providerId="ADAL" clId="{0FC339B8-32E5-43B3-914A-1EB3AE61E5B1}" dt="2023-01-06T05:49:31.485" v="3906"/>
          <ac:picMkLst>
            <pc:docMk/>
            <pc:sldMk cId="263749522" sldId="587"/>
            <ac:picMk id="3" creationId="{24FA95B3-E77D-64FE-FB43-A1F90D85C2C2}"/>
          </ac:picMkLst>
        </pc:picChg>
      </pc:sldChg>
      <pc:sldChg chg="addSp modSp add mod modNotes">
        <pc:chgData name="Chan Zhi Wen, Ian" userId="10427a44-90a0-4c20-831c-e237817aaaf3" providerId="ADAL" clId="{0FC339B8-32E5-43B3-914A-1EB3AE61E5B1}" dt="2023-01-06T05:49:31.599" v="3914" actId="20577"/>
        <pc:sldMkLst>
          <pc:docMk/>
          <pc:sldMk cId="3060728211" sldId="588"/>
        </pc:sldMkLst>
        <pc:picChg chg="add mod replST">
          <ac:chgData name="Chan Zhi Wen, Ian" userId="10427a44-90a0-4c20-831c-e237817aaaf3" providerId="ADAL" clId="{0FC339B8-32E5-43B3-914A-1EB3AE61E5B1}" dt="2023-01-06T05:49:31.569" v="3912"/>
          <ac:picMkLst>
            <pc:docMk/>
            <pc:sldMk cId="3060728211" sldId="588"/>
            <ac:picMk id="3" creationId="{EF09D3B3-70FA-447B-1E53-116D09D450E2}"/>
          </ac:picMkLst>
        </pc:picChg>
      </pc:sldChg>
      <pc:sldChg chg="addSp modSp add mod modNotes">
        <pc:chgData name="Chan Zhi Wen, Ian" userId="10427a44-90a0-4c20-831c-e237817aaaf3" providerId="ADAL" clId="{0FC339B8-32E5-43B3-914A-1EB3AE61E5B1}" dt="2023-01-06T05:49:31.689" v="3920" actId="20577"/>
        <pc:sldMkLst>
          <pc:docMk/>
          <pc:sldMk cId="3221856505" sldId="589"/>
        </pc:sldMkLst>
        <pc:picChg chg="add mod replST">
          <ac:chgData name="Chan Zhi Wen, Ian" userId="10427a44-90a0-4c20-831c-e237817aaaf3" providerId="ADAL" clId="{0FC339B8-32E5-43B3-914A-1EB3AE61E5B1}" dt="2023-01-06T05:49:31.667" v="3918"/>
          <ac:picMkLst>
            <pc:docMk/>
            <pc:sldMk cId="3221856505" sldId="589"/>
            <ac:picMk id="3" creationId="{2E718B27-A89B-CF84-FBFE-54C592BE545C}"/>
          </ac:picMkLst>
        </pc:picChg>
      </pc:sldChg>
      <pc:sldChg chg="addSp modSp add mod modNotes">
        <pc:chgData name="Chan Zhi Wen, Ian" userId="10427a44-90a0-4c20-831c-e237817aaaf3" providerId="ADAL" clId="{0FC339B8-32E5-43B3-914A-1EB3AE61E5B1}" dt="2023-01-06T05:49:31.780" v="3926" actId="20577"/>
        <pc:sldMkLst>
          <pc:docMk/>
          <pc:sldMk cId="835907740" sldId="590"/>
        </pc:sldMkLst>
        <pc:picChg chg="add mod replST">
          <ac:chgData name="Chan Zhi Wen, Ian" userId="10427a44-90a0-4c20-831c-e237817aaaf3" providerId="ADAL" clId="{0FC339B8-32E5-43B3-914A-1EB3AE61E5B1}" dt="2023-01-06T05:49:31.758" v="3924"/>
          <ac:picMkLst>
            <pc:docMk/>
            <pc:sldMk cId="835907740" sldId="590"/>
            <ac:picMk id="3" creationId="{8AAA2C2A-6C3A-C25A-A66E-7B84638EBB7E}"/>
          </ac:picMkLst>
        </pc:picChg>
      </pc:sldChg>
      <pc:sldChg chg="addSp modSp add mod modNotes">
        <pc:chgData name="Chan Zhi Wen, Ian" userId="10427a44-90a0-4c20-831c-e237817aaaf3" providerId="ADAL" clId="{0FC339B8-32E5-43B3-914A-1EB3AE61E5B1}" dt="2023-01-06T05:49:31.861" v="3932" actId="20577"/>
        <pc:sldMkLst>
          <pc:docMk/>
          <pc:sldMk cId="3001292432" sldId="591"/>
        </pc:sldMkLst>
        <pc:picChg chg="add mod replST">
          <ac:chgData name="Chan Zhi Wen, Ian" userId="10427a44-90a0-4c20-831c-e237817aaaf3" providerId="ADAL" clId="{0FC339B8-32E5-43B3-914A-1EB3AE61E5B1}" dt="2023-01-06T05:49:31.838" v="3930"/>
          <ac:picMkLst>
            <pc:docMk/>
            <pc:sldMk cId="3001292432" sldId="591"/>
            <ac:picMk id="3" creationId="{8C769D9E-093A-CE63-20B5-1AE4F22590BB}"/>
          </ac:picMkLst>
        </pc:picChg>
      </pc:sldChg>
      <pc:sldChg chg="addSp modSp add mod modNotes">
        <pc:chgData name="Chan Zhi Wen, Ian" userId="10427a44-90a0-4c20-831c-e237817aaaf3" providerId="ADAL" clId="{0FC339B8-32E5-43B3-914A-1EB3AE61E5B1}" dt="2023-01-06T05:49:31.953" v="3938" actId="20577"/>
        <pc:sldMkLst>
          <pc:docMk/>
          <pc:sldMk cId="201250576" sldId="592"/>
        </pc:sldMkLst>
        <pc:picChg chg="add mod replST">
          <ac:chgData name="Chan Zhi Wen, Ian" userId="10427a44-90a0-4c20-831c-e237817aaaf3" providerId="ADAL" clId="{0FC339B8-32E5-43B3-914A-1EB3AE61E5B1}" dt="2023-01-06T05:49:31.935" v="3936"/>
          <ac:picMkLst>
            <pc:docMk/>
            <pc:sldMk cId="201250576" sldId="592"/>
            <ac:picMk id="3" creationId="{11AC4076-4C55-2D67-8BF5-73A496616CBA}"/>
          </ac:picMkLst>
        </pc:picChg>
      </pc:sldChg>
      <pc:sldChg chg="addSp modSp add mod modNotes">
        <pc:chgData name="Chan Zhi Wen, Ian" userId="10427a44-90a0-4c20-831c-e237817aaaf3" providerId="ADAL" clId="{0FC339B8-32E5-43B3-914A-1EB3AE61E5B1}" dt="2023-01-06T05:49:32.050" v="3944" actId="20577"/>
        <pc:sldMkLst>
          <pc:docMk/>
          <pc:sldMk cId="2885680566" sldId="593"/>
        </pc:sldMkLst>
        <pc:picChg chg="add mod replST">
          <ac:chgData name="Chan Zhi Wen, Ian" userId="10427a44-90a0-4c20-831c-e237817aaaf3" providerId="ADAL" clId="{0FC339B8-32E5-43B3-914A-1EB3AE61E5B1}" dt="2023-01-06T05:49:32.026" v="3942"/>
          <ac:picMkLst>
            <pc:docMk/>
            <pc:sldMk cId="2885680566" sldId="593"/>
            <ac:picMk id="3" creationId="{2D2C1C15-A518-B8AC-E91A-51D7D8F5EFC8}"/>
          </ac:picMkLst>
        </pc:picChg>
      </pc:sldChg>
      <pc:sldChg chg="addSp modSp add mod modNotes">
        <pc:chgData name="Chan Zhi Wen, Ian" userId="10427a44-90a0-4c20-831c-e237817aaaf3" providerId="ADAL" clId="{0FC339B8-32E5-43B3-914A-1EB3AE61E5B1}" dt="2023-01-06T05:49:32.145" v="3950" actId="20577"/>
        <pc:sldMkLst>
          <pc:docMk/>
          <pc:sldMk cId="115213046" sldId="594"/>
        </pc:sldMkLst>
        <pc:picChg chg="add mod replST">
          <ac:chgData name="Chan Zhi Wen, Ian" userId="10427a44-90a0-4c20-831c-e237817aaaf3" providerId="ADAL" clId="{0FC339B8-32E5-43B3-914A-1EB3AE61E5B1}" dt="2023-01-06T05:49:32.111" v="3948"/>
          <ac:picMkLst>
            <pc:docMk/>
            <pc:sldMk cId="115213046" sldId="594"/>
            <ac:picMk id="3" creationId="{0568F27B-6874-C143-3375-C43151D3179C}"/>
          </ac:picMkLst>
        </pc:picChg>
      </pc:sldChg>
      <pc:sldChg chg="addSp modSp add mod modNotes">
        <pc:chgData name="Chan Zhi Wen, Ian" userId="10427a44-90a0-4c20-831c-e237817aaaf3" providerId="ADAL" clId="{0FC339B8-32E5-43B3-914A-1EB3AE61E5B1}" dt="2023-01-06T05:49:32.236" v="3956" actId="20577"/>
        <pc:sldMkLst>
          <pc:docMk/>
          <pc:sldMk cId="845356510" sldId="595"/>
        </pc:sldMkLst>
        <pc:picChg chg="add mod replST">
          <ac:chgData name="Chan Zhi Wen, Ian" userId="10427a44-90a0-4c20-831c-e237817aaaf3" providerId="ADAL" clId="{0FC339B8-32E5-43B3-914A-1EB3AE61E5B1}" dt="2023-01-06T05:49:32.212" v="3954"/>
          <ac:picMkLst>
            <pc:docMk/>
            <pc:sldMk cId="845356510" sldId="595"/>
            <ac:picMk id="3" creationId="{7E8A8B2B-C090-665B-6D32-F7AB380F59B9}"/>
          </ac:picMkLst>
        </pc:picChg>
      </pc:sldChg>
      <pc:sldChg chg="addSp modSp add mod modNotes">
        <pc:chgData name="Chan Zhi Wen, Ian" userId="10427a44-90a0-4c20-831c-e237817aaaf3" providerId="ADAL" clId="{0FC339B8-32E5-43B3-914A-1EB3AE61E5B1}" dt="2023-01-06T05:49:32.536" v="3962" actId="20577"/>
        <pc:sldMkLst>
          <pc:docMk/>
          <pc:sldMk cId="3239253428" sldId="596"/>
        </pc:sldMkLst>
        <pc:picChg chg="add mod replST">
          <ac:chgData name="Chan Zhi Wen, Ian" userId="10427a44-90a0-4c20-831c-e237817aaaf3" providerId="ADAL" clId="{0FC339B8-32E5-43B3-914A-1EB3AE61E5B1}" dt="2023-01-06T05:49:32.517" v="3960"/>
          <ac:picMkLst>
            <pc:docMk/>
            <pc:sldMk cId="3239253428" sldId="596"/>
            <ac:picMk id="3" creationId="{B1F51E69-063F-C826-BC12-DE67C2093698}"/>
          </ac:picMkLst>
        </pc:picChg>
      </pc:sldChg>
      <pc:sldChg chg="addSp modSp add mod modNotes">
        <pc:chgData name="Chan Zhi Wen, Ian" userId="10427a44-90a0-4c20-831c-e237817aaaf3" providerId="ADAL" clId="{0FC339B8-32E5-43B3-914A-1EB3AE61E5B1}" dt="2023-01-06T05:49:32.624" v="3968" actId="20577"/>
        <pc:sldMkLst>
          <pc:docMk/>
          <pc:sldMk cId="2574348872" sldId="597"/>
        </pc:sldMkLst>
        <pc:picChg chg="add mod replST">
          <ac:chgData name="Chan Zhi Wen, Ian" userId="10427a44-90a0-4c20-831c-e237817aaaf3" providerId="ADAL" clId="{0FC339B8-32E5-43B3-914A-1EB3AE61E5B1}" dt="2023-01-06T05:49:32.600" v="3966"/>
          <ac:picMkLst>
            <pc:docMk/>
            <pc:sldMk cId="2574348872" sldId="597"/>
            <ac:picMk id="3" creationId="{EA08971E-63FA-9A53-BACB-604576FB59F3}"/>
          </ac:picMkLst>
        </pc:picChg>
      </pc:sldChg>
      <pc:sldChg chg="addSp modSp add mod modNotes">
        <pc:chgData name="Chan Zhi Wen, Ian" userId="10427a44-90a0-4c20-831c-e237817aaaf3" providerId="ADAL" clId="{0FC339B8-32E5-43B3-914A-1EB3AE61E5B1}" dt="2023-01-06T05:49:32.705" v="3974" actId="20577"/>
        <pc:sldMkLst>
          <pc:docMk/>
          <pc:sldMk cId="3042523343" sldId="598"/>
        </pc:sldMkLst>
        <pc:picChg chg="add mod replST">
          <ac:chgData name="Chan Zhi Wen, Ian" userId="10427a44-90a0-4c20-831c-e237817aaaf3" providerId="ADAL" clId="{0FC339B8-32E5-43B3-914A-1EB3AE61E5B1}" dt="2023-01-06T05:49:32.688" v="3972"/>
          <ac:picMkLst>
            <pc:docMk/>
            <pc:sldMk cId="3042523343" sldId="598"/>
            <ac:picMk id="3" creationId="{81F53F63-1C31-B9F5-B367-0BB31FE6F938}"/>
          </ac:picMkLst>
        </pc:picChg>
      </pc:sldChg>
      <pc:sldChg chg="addSp modSp add mod modNotes">
        <pc:chgData name="Chan Zhi Wen, Ian" userId="10427a44-90a0-4c20-831c-e237817aaaf3" providerId="ADAL" clId="{0FC339B8-32E5-43B3-914A-1EB3AE61E5B1}" dt="2023-01-06T05:49:32.800" v="3980" actId="20577"/>
        <pc:sldMkLst>
          <pc:docMk/>
          <pc:sldMk cId="102674439" sldId="599"/>
        </pc:sldMkLst>
        <pc:picChg chg="add mod replST">
          <ac:chgData name="Chan Zhi Wen, Ian" userId="10427a44-90a0-4c20-831c-e237817aaaf3" providerId="ADAL" clId="{0FC339B8-32E5-43B3-914A-1EB3AE61E5B1}" dt="2023-01-06T05:49:32.774" v="3978"/>
          <ac:picMkLst>
            <pc:docMk/>
            <pc:sldMk cId="102674439" sldId="599"/>
            <ac:picMk id="3" creationId="{2DA7763F-3874-947A-C68A-90B807C6EFFB}"/>
          </ac:picMkLst>
        </pc:picChg>
      </pc:sldChg>
      <pc:sldChg chg="addSp modSp add mod modNotes">
        <pc:chgData name="Chan Zhi Wen, Ian" userId="10427a44-90a0-4c20-831c-e237817aaaf3" providerId="ADAL" clId="{0FC339B8-32E5-43B3-914A-1EB3AE61E5B1}" dt="2023-01-06T05:49:32.880" v="3986" actId="20577"/>
        <pc:sldMkLst>
          <pc:docMk/>
          <pc:sldMk cId="1271633777" sldId="600"/>
        </pc:sldMkLst>
        <pc:picChg chg="add mod replST">
          <ac:chgData name="Chan Zhi Wen, Ian" userId="10427a44-90a0-4c20-831c-e237817aaaf3" providerId="ADAL" clId="{0FC339B8-32E5-43B3-914A-1EB3AE61E5B1}" dt="2023-01-06T05:49:32.862" v="3984"/>
          <ac:picMkLst>
            <pc:docMk/>
            <pc:sldMk cId="1271633777" sldId="600"/>
            <ac:picMk id="3" creationId="{293A50CC-A0C0-078D-3045-0C94D361BEA0}"/>
          </ac:picMkLst>
        </pc:picChg>
      </pc:sldChg>
      <pc:sldChg chg="addSp modSp add mod modNotes">
        <pc:chgData name="Chan Zhi Wen, Ian" userId="10427a44-90a0-4c20-831c-e237817aaaf3" providerId="ADAL" clId="{0FC339B8-32E5-43B3-914A-1EB3AE61E5B1}" dt="2023-01-06T05:49:32.963" v="3992" actId="20577"/>
        <pc:sldMkLst>
          <pc:docMk/>
          <pc:sldMk cId="788514118" sldId="601"/>
        </pc:sldMkLst>
        <pc:picChg chg="add mod replST">
          <ac:chgData name="Chan Zhi Wen, Ian" userId="10427a44-90a0-4c20-831c-e237817aaaf3" providerId="ADAL" clId="{0FC339B8-32E5-43B3-914A-1EB3AE61E5B1}" dt="2023-01-06T05:49:32.940" v="3990"/>
          <ac:picMkLst>
            <pc:docMk/>
            <pc:sldMk cId="788514118" sldId="601"/>
            <ac:picMk id="3" creationId="{F1EB3B56-76B8-BD44-FF7B-2501888E622D}"/>
          </ac:picMkLst>
        </pc:picChg>
      </pc:sldChg>
      <pc:sldChg chg="addSp modSp add mod modNotes">
        <pc:chgData name="Chan Zhi Wen, Ian" userId="10427a44-90a0-4c20-831c-e237817aaaf3" providerId="ADAL" clId="{0FC339B8-32E5-43B3-914A-1EB3AE61E5B1}" dt="2023-01-06T05:49:33.064" v="3998" actId="20577"/>
        <pc:sldMkLst>
          <pc:docMk/>
          <pc:sldMk cId="1696020021" sldId="602"/>
        </pc:sldMkLst>
        <pc:picChg chg="add mod replST">
          <ac:chgData name="Chan Zhi Wen, Ian" userId="10427a44-90a0-4c20-831c-e237817aaaf3" providerId="ADAL" clId="{0FC339B8-32E5-43B3-914A-1EB3AE61E5B1}" dt="2023-01-06T05:49:33.039" v="3996"/>
          <ac:picMkLst>
            <pc:docMk/>
            <pc:sldMk cId="1696020021" sldId="602"/>
            <ac:picMk id="3" creationId="{24B5A019-40B8-8362-0FBE-F8AB8A460280}"/>
          </ac:picMkLst>
        </pc:picChg>
      </pc:sldChg>
      <pc:sldChg chg="addSp modSp add mod modNotes">
        <pc:chgData name="Chan Zhi Wen, Ian" userId="10427a44-90a0-4c20-831c-e237817aaaf3" providerId="ADAL" clId="{0FC339B8-32E5-43B3-914A-1EB3AE61E5B1}" dt="2023-01-06T05:49:33.157" v="4004" actId="20577"/>
        <pc:sldMkLst>
          <pc:docMk/>
          <pc:sldMk cId="3608457003" sldId="603"/>
        </pc:sldMkLst>
        <pc:picChg chg="add mod replST">
          <ac:chgData name="Chan Zhi Wen, Ian" userId="10427a44-90a0-4c20-831c-e237817aaaf3" providerId="ADAL" clId="{0FC339B8-32E5-43B3-914A-1EB3AE61E5B1}" dt="2023-01-06T05:49:33.131" v="4002"/>
          <ac:picMkLst>
            <pc:docMk/>
            <pc:sldMk cId="3608457003" sldId="603"/>
            <ac:picMk id="3" creationId="{20AC66DD-4139-B365-2461-4A1BB15FFA41}"/>
          </ac:picMkLst>
        </pc:picChg>
      </pc:sldChg>
      <pc:sldChg chg="addSp modSp add mod modNotes">
        <pc:chgData name="Chan Zhi Wen, Ian" userId="10427a44-90a0-4c20-831c-e237817aaaf3" providerId="ADAL" clId="{0FC339B8-32E5-43B3-914A-1EB3AE61E5B1}" dt="2023-01-06T05:49:33.283" v="4010" actId="20577"/>
        <pc:sldMkLst>
          <pc:docMk/>
          <pc:sldMk cId="3791056048" sldId="604"/>
        </pc:sldMkLst>
        <pc:picChg chg="add mod replST">
          <ac:chgData name="Chan Zhi Wen, Ian" userId="10427a44-90a0-4c20-831c-e237817aaaf3" providerId="ADAL" clId="{0FC339B8-32E5-43B3-914A-1EB3AE61E5B1}" dt="2023-01-06T05:49:33.262" v="4008"/>
          <ac:picMkLst>
            <pc:docMk/>
            <pc:sldMk cId="3791056048" sldId="604"/>
            <ac:picMk id="3" creationId="{70066E89-B915-D452-3C45-6C132357CCCA}"/>
          </ac:picMkLst>
        </pc:picChg>
      </pc:sldChg>
      <pc:sldChg chg="addSp modSp add mod modNotes">
        <pc:chgData name="Chan Zhi Wen, Ian" userId="10427a44-90a0-4c20-831c-e237817aaaf3" providerId="ADAL" clId="{0FC339B8-32E5-43B3-914A-1EB3AE61E5B1}" dt="2023-01-06T05:49:33.367" v="4016" actId="20577"/>
        <pc:sldMkLst>
          <pc:docMk/>
          <pc:sldMk cId="280006564" sldId="605"/>
        </pc:sldMkLst>
        <pc:picChg chg="add mod replST">
          <ac:chgData name="Chan Zhi Wen, Ian" userId="10427a44-90a0-4c20-831c-e237817aaaf3" providerId="ADAL" clId="{0FC339B8-32E5-43B3-914A-1EB3AE61E5B1}" dt="2023-01-06T05:49:33.347" v="4014"/>
          <ac:picMkLst>
            <pc:docMk/>
            <pc:sldMk cId="280006564" sldId="605"/>
            <ac:picMk id="3" creationId="{71C1092F-8F32-9930-9BAF-6CC9320C5851}"/>
          </ac:picMkLst>
        </pc:picChg>
      </pc:sldChg>
      <pc:sldChg chg="addSp modSp add mod modNotes">
        <pc:chgData name="Chan Zhi Wen, Ian" userId="10427a44-90a0-4c20-831c-e237817aaaf3" providerId="ADAL" clId="{0FC339B8-32E5-43B3-914A-1EB3AE61E5B1}" dt="2023-01-06T05:49:33.615" v="4022" actId="20577"/>
        <pc:sldMkLst>
          <pc:docMk/>
          <pc:sldMk cId="3882230961" sldId="606"/>
        </pc:sldMkLst>
        <pc:picChg chg="add mod replST">
          <ac:chgData name="Chan Zhi Wen, Ian" userId="10427a44-90a0-4c20-831c-e237817aaaf3" providerId="ADAL" clId="{0FC339B8-32E5-43B3-914A-1EB3AE61E5B1}" dt="2023-01-06T05:49:33.594" v="4020"/>
          <ac:picMkLst>
            <pc:docMk/>
            <pc:sldMk cId="3882230961" sldId="606"/>
            <ac:picMk id="3" creationId="{27B49B8F-4A9A-0CF5-DAD1-837E5A2EA23C}"/>
          </ac:picMkLst>
        </pc:picChg>
      </pc:sldChg>
      <pc:sldChg chg="addSp modSp add mod modNotes">
        <pc:chgData name="Chan Zhi Wen, Ian" userId="10427a44-90a0-4c20-831c-e237817aaaf3" providerId="ADAL" clId="{0FC339B8-32E5-43B3-914A-1EB3AE61E5B1}" dt="2023-01-06T05:49:33.703" v="4028" actId="20577"/>
        <pc:sldMkLst>
          <pc:docMk/>
          <pc:sldMk cId="3056013702" sldId="607"/>
        </pc:sldMkLst>
        <pc:picChg chg="add mod replST">
          <ac:chgData name="Chan Zhi Wen, Ian" userId="10427a44-90a0-4c20-831c-e237817aaaf3" providerId="ADAL" clId="{0FC339B8-32E5-43B3-914A-1EB3AE61E5B1}" dt="2023-01-06T05:49:33.682" v="4026"/>
          <ac:picMkLst>
            <pc:docMk/>
            <pc:sldMk cId="3056013702" sldId="607"/>
            <ac:picMk id="3" creationId="{63D7069F-D1BC-0008-9842-4D95748FEC65}"/>
          </ac:picMkLst>
        </pc:picChg>
      </pc:sldChg>
      <pc:sldChg chg="addSp modSp add mod modNotes">
        <pc:chgData name="Chan Zhi Wen, Ian" userId="10427a44-90a0-4c20-831c-e237817aaaf3" providerId="ADAL" clId="{0FC339B8-32E5-43B3-914A-1EB3AE61E5B1}" dt="2023-01-06T05:49:33.787" v="4034" actId="20577"/>
        <pc:sldMkLst>
          <pc:docMk/>
          <pc:sldMk cId="4271673950" sldId="608"/>
        </pc:sldMkLst>
        <pc:picChg chg="add mod replST">
          <ac:chgData name="Chan Zhi Wen, Ian" userId="10427a44-90a0-4c20-831c-e237817aaaf3" providerId="ADAL" clId="{0FC339B8-32E5-43B3-914A-1EB3AE61E5B1}" dt="2023-01-06T05:49:33.766" v="4032"/>
          <ac:picMkLst>
            <pc:docMk/>
            <pc:sldMk cId="4271673950" sldId="608"/>
            <ac:picMk id="3" creationId="{55744806-0D22-90EC-2D15-FCDEA673F4CC}"/>
          </ac:picMkLst>
        </pc:picChg>
      </pc:sldChg>
      <pc:sldChg chg="addSp modSp add mod modNotes">
        <pc:chgData name="Chan Zhi Wen, Ian" userId="10427a44-90a0-4c20-831c-e237817aaaf3" providerId="ADAL" clId="{0FC339B8-32E5-43B3-914A-1EB3AE61E5B1}" dt="2023-01-06T05:49:33.884" v="4040" actId="20577"/>
        <pc:sldMkLst>
          <pc:docMk/>
          <pc:sldMk cId="3047672174" sldId="609"/>
        </pc:sldMkLst>
        <pc:picChg chg="add mod replST">
          <ac:chgData name="Chan Zhi Wen, Ian" userId="10427a44-90a0-4c20-831c-e237817aaaf3" providerId="ADAL" clId="{0FC339B8-32E5-43B3-914A-1EB3AE61E5B1}" dt="2023-01-06T05:49:33.860" v="4038"/>
          <ac:picMkLst>
            <pc:docMk/>
            <pc:sldMk cId="3047672174" sldId="609"/>
            <ac:picMk id="3" creationId="{E4DDBE70-633D-0ECB-0BAE-D7AA15E43CAE}"/>
          </ac:picMkLst>
        </pc:picChg>
      </pc:sldChg>
      <pc:sldChg chg="addSp modSp add mod modNotes">
        <pc:chgData name="Chan Zhi Wen, Ian" userId="10427a44-90a0-4c20-831c-e237817aaaf3" providerId="ADAL" clId="{0FC339B8-32E5-43B3-914A-1EB3AE61E5B1}" dt="2023-01-06T05:49:33.976" v="4046" actId="20577"/>
        <pc:sldMkLst>
          <pc:docMk/>
          <pc:sldMk cId="1062671496" sldId="610"/>
        </pc:sldMkLst>
        <pc:picChg chg="add mod replST">
          <ac:chgData name="Chan Zhi Wen, Ian" userId="10427a44-90a0-4c20-831c-e237817aaaf3" providerId="ADAL" clId="{0FC339B8-32E5-43B3-914A-1EB3AE61E5B1}" dt="2023-01-06T05:49:33.950" v="4044"/>
          <ac:picMkLst>
            <pc:docMk/>
            <pc:sldMk cId="1062671496" sldId="610"/>
            <ac:picMk id="3" creationId="{66A1937C-4CB9-D0D3-8574-4348DF090674}"/>
          </ac:picMkLst>
        </pc:picChg>
      </pc:sldChg>
      <pc:sldChg chg="addSp modSp add mod modNotes">
        <pc:chgData name="Chan Zhi Wen, Ian" userId="10427a44-90a0-4c20-831c-e237817aaaf3" providerId="ADAL" clId="{0FC339B8-32E5-43B3-914A-1EB3AE61E5B1}" dt="2023-01-06T05:49:34.064" v="4052" actId="20577"/>
        <pc:sldMkLst>
          <pc:docMk/>
          <pc:sldMk cId="792345959" sldId="611"/>
        </pc:sldMkLst>
        <pc:picChg chg="add mod replST">
          <ac:chgData name="Chan Zhi Wen, Ian" userId="10427a44-90a0-4c20-831c-e237817aaaf3" providerId="ADAL" clId="{0FC339B8-32E5-43B3-914A-1EB3AE61E5B1}" dt="2023-01-06T05:49:34.035" v="4050"/>
          <ac:picMkLst>
            <pc:docMk/>
            <pc:sldMk cId="792345959" sldId="611"/>
            <ac:picMk id="3" creationId="{72D653C7-8879-8017-F323-4A418DF0A60F}"/>
          </ac:picMkLst>
        </pc:picChg>
      </pc:sldChg>
      <pc:sldChg chg="addSp modSp add mod modNotes">
        <pc:chgData name="Chan Zhi Wen, Ian" userId="10427a44-90a0-4c20-831c-e237817aaaf3" providerId="ADAL" clId="{0FC339B8-32E5-43B3-914A-1EB3AE61E5B1}" dt="2023-01-06T05:49:34.166" v="4058" actId="20577"/>
        <pc:sldMkLst>
          <pc:docMk/>
          <pc:sldMk cId="438699613" sldId="612"/>
        </pc:sldMkLst>
        <pc:picChg chg="add mod replST">
          <ac:chgData name="Chan Zhi Wen, Ian" userId="10427a44-90a0-4c20-831c-e237817aaaf3" providerId="ADAL" clId="{0FC339B8-32E5-43B3-914A-1EB3AE61E5B1}" dt="2023-01-06T05:49:34.143" v="4056"/>
          <ac:picMkLst>
            <pc:docMk/>
            <pc:sldMk cId="438699613" sldId="612"/>
            <ac:picMk id="3" creationId="{F5177F38-AB38-5CE1-ABF9-73929E14ADBC}"/>
          </ac:picMkLst>
        </pc:picChg>
      </pc:sldChg>
      <pc:sldChg chg="addSp modSp add mod modNotes">
        <pc:chgData name="Chan Zhi Wen, Ian" userId="10427a44-90a0-4c20-831c-e237817aaaf3" providerId="ADAL" clId="{0FC339B8-32E5-43B3-914A-1EB3AE61E5B1}" dt="2023-01-06T05:49:34.261" v="4064" actId="20577"/>
        <pc:sldMkLst>
          <pc:docMk/>
          <pc:sldMk cId="884028076" sldId="613"/>
        </pc:sldMkLst>
        <pc:picChg chg="add mod replST">
          <ac:chgData name="Chan Zhi Wen, Ian" userId="10427a44-90a0-4c20-831c-e237817aaaf3" providerId="ADAL" clId="{0FC339B8-32E5-43B3-914A-1EB3AE61E5B1}" dt="2023-01-06T05:49:34.239" v="4062"/>
          <ac:picMkLst>
            <pc:docMk/>
            <pc:sldMk cId="884028076" sldId="613"/>
            <ac:picMk id="3" creationId="{38B28AA1-174C-5539-34CC-923289ECEF78}"/>
          </ac:picMkLst>
        </pc:picChg>
      </pc:sldChg>
      <pc:sldChg chg="addSp modSp add mod modNotes">
        <pc:chgData name="Chan Zhi Wen, Ian" userId="10427a44-90a0-4c20-831c-e237817aaaf3" providerId="ADAL" clId="{0FC339B8-32E5-43B3-914A-1EB3AE61E5B1}" dt="2023-01-06T05:49:34.340" v="4070" actId="20577"/>
        <pc:sldMkLst>
          <pc:docMk/>
          <pc:sldMk cId="3871272643" sldId="614"/>
        </pc:sldMkLst>
        <pc:picChg chg="add mod replST">
          <ac:chgData name="Chan Zhi Wen, Ian" userId="10427a44-90a0-4c20-831c-e237817aaaf3" providerId="ADAL" clId="{0FC339B8-32E5-43B3-914A-1EB3AE61E5B1}" dt="2023-01-06T05:49:34.320" v="4068"/>
          <ac:picMkLst>
            <pc:docMk/>
            <pc:sldMk cId="3871272643" sldId="614"/>
            <ac:picMk id="3" creationId="{5A8792DB-C5D5-8244-40AF-5225D95D7274}"/>
          </ac:picMkLst>
        </pc:picChg>
      </pc:sldChg>
      <pc:sldChg chg="addSp modSp add mod modNotes">
        <pc:chgData name="Chan Zhi Wen, Ian" userId="10427a44-90a0-4c20-831c-e237817aaaf3" providerId="ADAL" clId="{0FC339B8-32E5-43B3-914A-1EB3AE61E5B1}" dt="2023-01-06T05:49:34.448" v="4076" actId="20577"/>
        <pc:sldMkLst>
          <pc:docMk/>
          <pc:sldMk cId="1016549261" sldId="615"/>
        </pc:sldMkLst>
        <pc:picChg chg="add mod replST">
          <ac:chgData name="Chan Zhi Wen, Ian" userId="10427a44-90a0-4c20-831c-e237817aaaf3" providerId="ADAL" clId="{0FC339B8-32E5-43B3-914A-1EB3AE61E5B1}" dt="2023-01-06T05:49:34.422" v="4074"/>
          <ac:picMkLst>
            <pc:docMk/>
            <pc:sldMk cId="1016549261" sldId="615"/>
            <ac:picMk id="3" creationId="{6BF21CEE-A466-BAC1-AA0D-0D794F1C06BB}"/>
          </ac:picMkLst>
        </pc:picChg>
      </pc:sldChg>
      <pc:sldChg chg="addSp modSp add mod modNotes">
        <pc:chgData name="Chan Zhi Wen, Ian" userId="10427a44-90a0-4c20-831c-e237817aaaf3" providerId="ADAL" clId="{0FC339B8-32E5-43B3-914A-1EB3AE61E5B1}" dt="2023-01-06T05:49:34.874" v="4082" actId="20577"/>
        <pc:sldMkLst>
          <pc:docMk/>
          <pc:sldMk cId="3673939580" sldId="616"/>
        </pc:sldMkLst>
        <pc:picChg chg="add mod replST">
          <ac:chgData name="Chan Zhi Wen, Ian" userId="10427a44-90a0-4c20-831c-e237817aaaf3" providerId="ADAL" clId="{0FC339B8-32E5-43B3-914A-1EB3AE61E5B1}" dt="2023-01-06T05:49:34.855" v="4080"/>
          <ac:picMkLst>
            <pc:docMk/>
            <pc:sldMk cId="3673939580" sldId="616"/>
            <ac:picMk id="3" creationId="{A236BEE8-2188-608E-9BC1-B1518ACB0A61}"/>
          </ac:picMkLst>
        </pc:picChg>
      </pc:sldChg>
      <pc:sldChg chg="addSp modSp add mod modNotes">
        <pc:chgData name="Chan Zhi Wen, Ian" userId="10427a44-90a0-4c20-831c-e237817aaaf3" providerId="ADAL" clId="{0FC339B8-32E5-43B3-914A-1EB3AE61E5B1}" dt="2023-01-06T05:49:34.977" v="4088" actId="20577"/>
        <pc:sldMkLst>
          <pc:docMk/>
          <pc:sldMk cId="2424289747" sldId="617"/>
        </pc:sldMkLst>
        <pc:picChg chg="add mod replST">
          <ac:chgData name="Chan Zhi Wen, Ian" userId="10427a44-90a0-4c20-831c-e237817aaaf3" providerId="ADAL" clId="{0FC339B8-32E5-43B3-914A-1EB3AE61E5B1}" dt="2023-01-06T05:49:34.940" v="4086"/>
          <ac:picMkLst>
            <pc:docMk/>
            <pc:sldMk cId="2424289747" sldId="617"/>
            <ac:picMk id="3" creationId="{9BCF9C34-8783-0038-E3CE-30D77CD047A2}"/>
          </ac:picMkLst>
        </pc:picChg>
      </pc:sldChg>
      <pc:sldChg chg="addSp modSp add mod modNotes">
        <pc:chgData name="Chan Zhi Wen, Ian" userId="10427a44-90a0-4c20-831c-e237817aaaf3" providerId="ADAL" clId="{0FC339B8-32E5-43B3-914A-1EB3AE61E5B1}" dt="2023-01-06T05:49:35.064" v="4094" actId="20577"/>
        <pc:sldMkLst>
          <pc:docMk/>
          <pc:sldMk cId="3860794276" sldId="618"/>
        </pc:sldMkLst>
        <pc:picChg chg="add mod replST">
          <ac:chgData name="Chan Zhi Wen, Ian" userId="10427a44-90a0-4c20-831c-e237817aaaf3" providerId="ADAL" clId="{0FC339B8-32E5-43B3-914A-1EB3AE61E5B1}" dt="2023-01-06T05:49:35.044" v="4092"/>
          <ac:picMkLst>
            <pc:docMk/>
            <pc:sldMk cId="3860794276" sldId="618"/>
            <ac:picMk id="3" creationId="{ED1CD257-341E-ACAD-58D3-1303B7CA2DCE}"/>
          </ac:picMkLst>
        </pc:picChg>
      </pc:sldChg>
      <pc:sldChg chg="addSp modSp add mod modNotes">
        <pc:chgData name="Chan Zhi Wen, Ian" userId="10427a44-90a0-4c20-831c-e237817aaaf3" providerId="ADAL" clId="{0FC339B8-32E5-43B3-914A-1EB3AE61E5B1}" dt="2023-01-06T05:49:35.151" v="4100" actId="20577"/>
        <pc:sldMkLst>
          <pc:docMk/>
          <pc:sldMk cId="739107235" sldId="619"/>
        </pc:sldMkLst>
        <pc:picChg chg="add mod replST">
          <ac:chgData name="Chan Zhi Wen, Ian" userId="10427a44-90a0-4c20-831c-e237817aaaf3" providerId="ADAL" clId="{0FC339B8-32E5-43B3-914A-1EB3AE61E5B1}" dt="2023-01-06T05:49:35.125" v="4098"/>
          <ac:picMkLst>
            <pc:docMk/>
            <pc:sldMk cId="739107235" sldId="619"/>
            <ac:picMk id="3" creationId="{0F4AA582-A84F-7AF7-C306-C51F9340EEEA}"/>
          </ac:picMkLst>
        </pc:picChg>
      </pc:sldChg>
      <pc:sldChg chg="addSp modSp add mod modNotes">
        <pc:chgData name="Chan Zhi Wen, Ian" userId="10427a44-90a0-4c20-831c-e237817aaaf3" providerId="ADAL" clId="{0FC339B8-32E5-43B3-914A-1EB3AE61E5B1}" dt="2023-01-06T05:49:35.253" v="4106" actId="20577"/>
        <pc:sldMkLst>
          <pc:docMk/>
          <pc:sldMk cId="3031298363" sldId="620"/>
        </pc:sldMkLst>
        <pc:picChg chg="add mod replST">
          <ac:chgData name="Chan Zhi Wen, Ian" userId="10427a44-90a0-4c20-831c-e237817aaaf3" providerId="ADAL" clId="{0FC339B8-32E5-43B3-914A-1EB3AE61E5B1}" dt="2023-01-06T05:49:35.221" v="4104"/>
          <ac:picMkLst>
            <pc:docMk/>
            <pc:sldMk cId="3031298363" sldId="620"/>
            <ac:picMk id="3" creationId="{705C3C59-E466-2756-85FB-4FF3EB021423}"/>
          </ac:picMkLst>
        </pc:picChg>
      </pc:sldChg>
      <pc:sldChg chg="addSp modSp add mod modNotes">
        <pc:chgData name="Chan Zhi Wen, Ian" userId="10427a44-90a0-4c20-831c-e237817aaaf3" providerId="ADAL" clId="{0FC339B8-32E5-43B3-914A-1EB3AE61E5B1}" dt="2023-01-06T05:49:35.343" v="4112" actId="20577"/>
        <pc:sldMkLst>
          <pc:docMk/>
          <pc:sldMk cId="1310119673" sldId="621"/>
        </pc:sldMkLst>
        <pc:picChg chg="add mod replST">
          <ac:chgData name="Chan Zhi Wen, Ian" userId="10427a44-90a0-4c20-831c-e237817aaaf3" providerId="ADAL" clId="{0FC339B8-32E5-43B3-914A-1EB3AE61E5B1}" dt="2023-01-06T05:49:35.321" v="4110"/>
          <ac:picMkLst>
            <pc:docMk/>
            <pc:sldMk cId="1310119673" sldId="621"/>
            <ac:picMk id="3" creationId="{8C6F5193-55C8-1770-DDE1-9E236E825848}"/>
          </ac:picMkLst>
        </pc:picChg>
      </pc:sldChg>
      <pc:sldChg chg="addSp modSp add mod modNotes">
        <pc:chgData name="Chan Zhi Wen, Ian" userId="10427a44-90a0-4c20-831c-e237817aaaf3" providerId="ADAL" clId="{0FC339B8-32E5-43B3-914A-1EB3AE61E5B1}" dt="2023-01-06T05:49:35.433" v="4118" actId="20577"/>
        <pc:sldMkLst>
          <pc:docMk/>
          <pc:sldMk cId="729068781" sldId="622"/>
        </pc:sldMkLst>
        <pc:picChg chg="add mod replST">
          <ac:chgData name="Chan Zhi Wen, Ian" userId="10427a44-90a0-4c20-831c-e237817aaaf3" providerId="ADAL" clId="{0FC339B8-32E5-43B3-914A-1EB3AE61E5B1}" dt="2023-01-06T05:49:35.413" v="4116"/>
          <ac:picMkLst>
            <pc:docMk/>
            <pc:sldMk cId="729068781" sldId="622"/>
            <ac:picMk id="3" creationId="{EC5221BB-8710-04CF-0F69-DA625588C037}"/>
          </ac:picMkLst>
        </pc:picChg>
      </pc:sldChg>
      <pc:sldChg chg="addSp modSp add mod modNotes">
        <pc:chgData name="Chan Zhi Wen, Ian" userId="10427a44-90a0-4c20-831c-e237817aaaf3" providerId="ADAL" clId="{0FC339B8-32E5-43B3-914A-1EB3AE61E5B1}" dt="2023-01-06T05:49:35.532" v="4124" actId="20577"/>
        <pc:sldMkLst>
          <pc:docMk/>
          <pc:sldMk cId="666886707" sldId="623"/>
        </pc:sldMkLst>
        <pc:picChg chg="add mod replST">
          <ac:chgData name="Chan Zhi Wen, Ian" userId="10427a44-90a0-4c20-831c-e237817aaaf3" providerId="ADAL" clId="{0FC339B8-32E5-43B3-914A-1EB3AE61E5B1}" dt="2023-01-06T05:49:35.512" v="4122"/>
          <ac:picMkLst>
            <pc:docMk/>
            <pc:sldMk cId="666886707" sldId="623"/>
            <ac:picMk id="3" creationId="{1793D889-1017-D4B9-C1A2-FED2AA8845D9}"/>
          </ac:picMkLst>
        </pc:picChg>
      </pc:sldChg>
      <pc:sldChg chg="addSp modSp add mod modNotes">
        <pc:chgData name="Chan Zhi Wen, Ian" userId="10427a44-90a0-4c20-831c-e237817aaaf3" providerId="ADAL" clId="{0FC339B8-32E5-43B3-914A-1EB3AE61E5B1}" dt="2023-01-06T05:49:35.615" v="4130" actId="20577"/>
        <pc:sldMkLst>
          <pc:docMk/>
          <pc:sldMk cId="390348708" sldId="624"/>
        </pc:sldMkLst>
        <pc:picChg chg="add mod replST">
          <ac:chgData name="Chan Zhi Wen, Ian" userId="10427a44-90a0-4c20-831c-e237817aaaf3" providerId="ADAL" clId="{0FC339B8-32E5-43B3-914A-1EB3AE61E5B1}" dt="2023-01-06T05:49:35.597" v="4128"/>
          <ac:picMkLst>
            <pc:docMk/>
            <pc:sldMk cId="390348708" sldId="624"/>
            <ac:picMk id="3" creationId="{8D2D9086-E3DE-103A-9FCC-432FCAEE1470}"/>
          </ac:picMkLst>
        </pc:picChg>
      </pc:sldChg>
      <pc:sldChg chg="addSp modSp add mod modNotes">
        <pc:chgData name="Chan Zhi Wen, Ian" userId="10427a44-90a0-4c20-831c-e237817aaaf3" providerId="ADAL" clId="{0FC339B8-32E5-43B3-914A-1EB3AE61E5B1}" dt="2023-01-06T05:49:35.719" v="4136" actId="20577"/>
        <pc:sldMkLst>
          <pc:docMk/>
          <pc:sldMk cId="3901441380" sldId="625"/>
        </pc:sldMkLst>
        <pc:picChg chg="add mod replST">
          <ac:chgData name="Chan Zhi Wen, Ian" userId="10427a44-90a0-4c20-831c-e237817aaaf3" providerId="ADAL" clId="{0FC339B8-32E5-43B3-914A-1EB3AE61E5B1}" dt="2023-01-06T05:49:35.692" v="4134"/>
          <ac:picMkLst>
            <pc:docMk/>
            <pc:sldMk cId="3901441380" sldId="625"/>
            <ac:picMk id="3" creationId="{E0E32C81-717F-E835-CA7B-09D831C114C4}"/>
          </ac:picMkLst>
        </pc:picChg>
      </pc:sldChg>
      <pc:sldChg chg="addSp modSp add mod modNotes">
        <pc:chgData name="Chan Zhi Wen, Ian" userId="10427a44-90a0-4c20-831c-e237817aaaf3" providerId="ADAL" clId="{0FC339B8-32E5-43B3-914A-1EB3AE61E5B1}" dt="2023-01-06T05:49:35.814" v="4142" actId="20577"/>
        <pc:sldMkLst>
          <pc:docMk/>
          <pc:sldMk cId="726416695" sldId="626"/>
        </pc:sldMkLst>
        <pc:picChg chg="add mod replST">
          <ac:chgData name="Chan Zhi Wen, Ian" userId="10427a44-90a0-4c20-831c-e237817aaaf3" providerId="ADAL" clId="{0FC339B8-32E5-43B3-914A-1EB3AE61E5B1}" dt="2023-01-06T05:49:35.795" v="4140"/>
          <ac:picMkLst>
            <pc:docMk/>
            <pc:sldMk cId="726416695" sldId="626"/>
            <ac:picMk id="3" creationId="{0F41BD9B-EC86-8AEC-9BBA-BB2C8CD375B4}"/>
          </ac:picMkLst>
        </pc:picChg>
      </pc:sldChg>
      <pc:sldChg chg="modSp add mod">
        <pc:chgData name="Chan Zhi Wen, Ian" userId="10427a44-90a0-4c20-831c-e237817aaaf3" providerId="ADAL" clId="{0FC339B8-32E5-43B3-914A-1EB3AE61E5B1}" dt="2023-01-06T06:06:57.129" v="4350" actId="20577"/>
        <pc:sldMkLst>
          <pc:docMk/>
          <pc:sldMk cId="243177895" sldId="627"/>
        </pc:sldMkLst>
        <pc:spChg chg="mod">
          <ac:chgData name="Chan Zhi Wen, Ian" userId="10427a44-90a0-4c20-831c-e237817aaaf3" providerId="ADAL" clId="{0FC339B8-32E5-43B3-914A-1EB3AE61E5B1}" dt="2023-01-06T06:06:57.129" v="4350" actId="20577"/>
          <ac:spMkLst>
            <pc:docMk/>
            <pc:sldMk cId="243177895" sldId="627"/>
            <ac:spMk id="2" creationId="{63D0D704-AC16-4E9C-85E5-2F85FA028E67}"/>
          </ac:spMkLst>
        </pc:spChg>
      </pc:sldChg>
    </pc:docChg>
  </pc:docChgLst>
  <pc:docChgLst>
    <pc:chgData name="Chan Zhi Wen, Ian" userId="10427a44-90a0-4c20-831c-e237817aaaf3" providerId="ADAL" clId="{47C94B56-BF6E-45DD-9FD8-832F900EB757}"/>
    <pc:docChg chg="custSel modSld">
      <pc:chgData name="Chan Zhi Wen, Ian" userId="10427a44-90a0-4c20-831c-e237817aaaf3" providerId="ADAL" clId="{47C94B56-BF6E-45DD-9FD8-832F900EB757}" dt="2022-12-08T07:20:07.276" v="26" actId="313"/>
      <pc:docMkLst>
        <pc:docMk/>
      </pc:docMkLst>
      <pc:sldChg chg="modNotesTx">
        <pc:chgData name="Chan Zhi Wen, Ian" userId="10427a44-90a0-4c20-831c-e237817aaaf3" providerId="ADAL" clId="{47C94B56-BF6E-45DD-9FD8-832F900EB757}" dt="2022-12-08T07:20:07.276" v="26" actId="313"/>
        <pc:sldMkLst>
          <pc:docMk/>
          <pc:sldMk cId="3291328255" sldId="506"/>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SG"/>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D114EFB-6F1F-4EC0-9143-ED7831031714}" type="datetimeFigureOut">
              <a:rPr lang="en-SG" smtClean="0"/>
              <a:t>6/1/2023</a:t>
            </a:fld>
            <a:endParaRPr lang="en-SG"/>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SG"/>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SG"/>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E68E070-4C2A-4A59-A0BC-F943F128A76C}" type="slidenum">
              <a:rPr lang="en-SG" smtClean="0"/>
              <a:t>‹#›</a:t>
            </a:fld>
            <a:endParaRPr lang="en-SG"/>
          </a:p>
        </p:txBody>
      </p:sp>
    </p:spTree>
    <p:extLst>
      <p:ext uri="{BB962C8B-B14F-4D97-AF65-F5344CB8AC3E}">
        <p14:creationId xmlns:p14="http://schemas.microsoft.com/office/powerpoint/2010/main" val="37214677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In “</a:t>
            </a:r>
            <a:r>
              <a:rPr lang="en-SG" sz="1200" dirty="0">
                <a:latin typeface="Courier New" panose="02070309020205020404" pitchFamily="49" charset="0"/>
                <a:cs typeface="Courier New" panose="02070309020205020404" pitchFamily="49" charset="0"/>
              </a:rPr>
              <a:t>v4=</a:t>
            </a:r>
            <a:r>
              <a:rPr lang="en-SG" sz="1200" dirty="0" err="1">
                <a:latin typeface="Courier New" panose="02070309020205020404" pitchFamily="49" charset="0"/>
                <a:cs typeface="Courier New" panose="02070309020205020404" pitchFamily="49" charset="0"/>
              </a:rPr>
              <a:t>seq</a:t>
            </a:r>
            <a:r>
              <a:rPr lang="en-SG" sz="1200" dirty="0">
                <a:latin typeface="Courier New" panose="02070309020205020404" pitchFamily="49" charset="0"/>
                <a:cs typeface="Courier New" panose="02070309020205020404" pitchFamily="49" charset="0"/>
              </a:rPr>
              <a:t>(1,2,1)”, the “2” </a:t>
            </a:r>
            <a:r>
              <a:rPr lang="en-SG" dirty="0"/>
              <a:t>should be a “5”</a:t>
            </a:r>
          </a:p>
        </p:txBody>
      </p:sp>
      <p:sp>
        <p:nvSpPr>
          <p:cNvPr id="4" name="Slide Number Placeholder 3"/>
          <p:cNvSpPr>
            <a:spLocks noGrp="1"/>
          </p:cNvSpPr>
          <p:nvPr>
            <p:ph type="sldNum" sz="quarter" idx="5"/>
          </p:nvPr>
        </p:nvSpPr>
        <p:spPr/>
        <p:txBody>
          <a:bodyPr/>
          <a:lstStyle/>
          <a:p>
            <a:fld id="{2E68E070-4C2A-4A59-A0BC-F943F128A76C}" type="slidenum">
              <a:rPr lang="en-SG" smtClean="0"/>
              <a:t>42</a:t>
            </a:fld>
            <a:endParaRPr lang="en-SG"/>
          </a:p>
        </p:txBody>
      </p:sp>
    </p:spTree>
    <p:extLst>
      <p:ext uri="{BB962C8B-B14F-4D97-AF65-F5344CB8AC3E}">
        <p14:creationId xmlns:p14="http://schemas.microsoft.com/office/powerpoint/2010/main" val="4013454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450FAC-6FB8-44E4-A6B7-ABB18B18796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SG"/>
          </a:p>
        </p:txBody>
      </p:sp>
      <p:sp>
        <p:nvSpPr>
          <p:cNvPr id="3" name="Subtitle 2">
            <a:extLst>
              <a:ext uri="{FF2B5EF4-FFF2-40B4-BE49-F238E27FC236}">
                <a16:creationId xmlns:a16="http://schemas.microsoft.com/office/drawing/2014/main" id="{DA37A81D-610D-401C-81CB-33A81A6BE6B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SG"/>
          </a:p>
        </p:txBody>
      </p:sp>
      <p:sp>
        <p:nvSpPr>
          <p:cNvPr id="4" name="Date Placeholder 3">
            <a:extLst>
              <a:ext uri="{FF2B5EF4-FFF2-40B4-BE49-F238E27FC236}">
                <a16:creationId xmlns:a16="http://schemas.microsoft.com/office/drawing/2014/main" id="{31C330B9-DFE2-4023-AAC8-29E3FF75EDB3}"/>
              </a:ext>
            </a:extLst>
          </p:cNvPr>
          <p:cNvSpPr>
            <a:spLocks noGrp="1"/>
          </p:cNvSpPr>
          <p:nvPr>
            <p:ph type="dt" sz="half" idx="10"/>
          </p:nvPr>
        </p:nvSpPr>
        <p:spPr/>
        <p:txBody>
          <a:bodyPr/>
          <a:lstStyle/>
          <a:p>
            <a:fld id="{C233E8FA-765D-43AC-9581-E4BA951905BD}" type="datetimeFigureOut">
              <a:rPr lang="en-SG" smtClean="0"/>
              <a:t>6/1/2023</a:t>
            </a:fld>
            <a:endParaRPr lang="en-SG"/>
          </a:p>
        </p:txBody>
      </p:sp>
      <p:sp>
        <p:nvSpPr>
          <p:cNvPr id="5" name="Footer Placeholder 4">
            <a:extLst>
              <a:ext uri="{FF2B5EF4-FFF2-40B4-BE49-F238E27FC236}">
                <a16:creationId xmlns:a16="http://schemas.microsoft.com/office/drawing/2014/main" id="{72F60E6F-8AA8-446A-B92A-5E7F6A28064C}"/>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D1811487-56D2-4038-AAE9-6B04F269C8AA}"/>
              </a:ext>
            </a:extLst>
          </p:cNvPr>
          <p:cNvSpPr>
            <a:spLocks noGrp="1"/>
          </p:cNvSpPr>
          <p:nvPr>
            <p:ph type="sldNum" sz="quarter" idx="12"/>
          </p:nvPr>
        </p:nvSpPr>
        <p:spPr/>
        <p:txBody>
          <a:bodyPr/>
          <a:lstStyle/>
          <a:p>
            <a:fld id="{22ED52BF-7FCA-4473-BF5B-F54186FD57EF}" type="slidenum">
              <a:rPr lang="en-SG" smtClean="0"/>
              <a:t>‹#›</a:t>
            </a:fld>
            <a:endParaRPr lang="en-SG"/>
          </a:p>
        </p:txBody>
      </p:sp>
    </p:spTree>
    <p:extLst>
      <p:ext uri="{BB962C8B-B14F-4D97-AF65-F5344CB8AC3E}">
        <p14:creationId xmlns:p14="http://schemas.microsoft.com/office/powerpoint/2010/main" val="29912255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2F2E15-58AD-4D4E-8C3C-62F8A632F17F}"/>
              </a:ext>
            </a:extLst>
          </p:cNvPr>
          <p:cNvSpPr>
            <a:spLocks noGrp="1"/>
          </p:cNvSpPr>
          <p:nvPr>
            <p:ph type="title"/>
          </p:nvPr>
        </p:nvSpPr>
        <p:spPr/>
        <p:txBody>
          <a:bodyPr/>
          <a:lstStyle/>
          <a:p>
            <a:r>
              <a:rPr lang="en-US"/>
              <a:t>Click to edit Master title style</a:t>
            </a:r>
            <a:endParaRPr lang="en-SG"/>
          </a:p>
        </p:txBody>
      </p:sp>
      <p:sp>
        <p:nvSpPr>
          <p:cNvPr id="3" name="Vertical Text Placeholder 2">
            <a:extLst>
              <a:ext uri="{FF2B5EF4-FFF2-40B4-BE49-F238E27FC236}">
                <a16:creationId xmlns:a16="http://schemas.microsoft.com/office/drawing/2014/main" id="{C5B4B842-33E3-4BFC-9D34-3C690038D01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4630D858-BB97-4C42-B8B6-0B181E658962}"/>
              </a:ext>
            </a:extLst>
          </p:cNvPr>
          <p:cNvSpPr>
            <a:spLocks noGrp="1"/>
          </p:cNvSpPr>
          <p:nvPr>
            <p:ph type="dt" sz="half" idx="10"/>
          </p:nvPr>
        </p:nvSpPr>
        <p:spPr/>
        <p:txBody>
          <a:bodyPr/>
          <a:lstStyle/>
          <a:p>
            <a:fld id="{C233E8FA-765D-43AC-9581-E4BA951905BD}" type="datetimeFigureOut">
              <a:rPr lang="en-SG" smtClean="0"/>
              <a:t>6/1/2023</a:t>
            </a:fld>
            <a:endParaRPr lang="en-SG"/>
          </a:p>
        </p:txBody>
      </p:sp>
      <p:sp>
        <p:nvSpPr>
          <p:cNvPr id="5" name="Footer Placeholder 4">
            <a:extLst>
              <a:ext uri="{FF2B5EF4-FFF2-40B4-BE49-F238E27FC236}">
                <a16:creationId xmlns:a16="http://schemas.microsoft.com/office/drawing/2014/main" id="{9ECE7E44-E0A4-497E-97CE-F576C85F374B}"/>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E6977024-03C5-42DD-80A9-CC904FBA4B52}"/>
              </a:ext>
            </a:extLst>
          </p:cNvPr>
          <p:cNvSpPr>
            <a:spLocks noGrp="1"/>
          </p:cNvSpPr>
          <p:nvPr>
            <p:ph type="sldNum" sz="quarter" idx="12"/>
          </p:nvPr>
        </p:nvSpPr>
        <p:spPr/>
        <p:txBody>
          <a:bodyPr/>
          <a:lstStyle/>
          <a:p>
            <a:fld id="{22ED52BF-7FCA-4473-BF5B-F54186FD57EF}" type="slidenum">
              <a:rPr lang="en-SG" smtClean="0"/>
              <a:t>‹#›</a:t>
            </a:fld>
            <a:endParaRPr lang="en-SG"/>
          </a:p>
        </p:txBody>
      </p:sp>
    </p:spTree>
    <p:extLst>
      <p:ext uri="{BB962C8B-B14F-4D97-AF65-F5344CB8AC3E}">
        <p14:creationId xmlns:p14="http://schemas.microsoft.com/office/powerpoint/2010/main" val="41719006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43333DA-123F-448E-A89E-910FC7CDF84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SG"/>
          </a:p>
        </p:txBody>
      </p:sp>
      <p:sp>
        <p:nvSpPr>
          <p:cNvPr id="3" name="Vertical Text Placeholder 2">
            <a:extLst>
              <a:ext uri="{FF2B5EF4-FFF2-40B4-BE49-F238E27FC236}">
                <a16:creationId xmlns:a16="http://schemas.microsoft.com/office/drawing/2014/main" id="{E73C5BE3-D1E7-4914-9EBB-17A15E2C633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AB082398-3A77-47EC-969D-4B091F2D3802}"/>
              </a:ext>
            </a:extLst>
          </p:cNvPr>
          <p:cNvSpPr>
            <a:spLocks noGrp="1"/>
          </p:cNvSpPr>
          <p:nvPr>
            <p:ph type="dt" sz="half" idx="10"/>
          </p:nvPr>
        </p:nvSpPr>
        <p:spPr/>
        <p:txBody>
          <a:bodyPr/>
          <a:lstStyle/>
          <a:p>
            <a:fld id="{C233E8FA-765D-43AC-9581-E4BA951905BD}" type="datetimeFigureOut">
              <a:rPr lang="en-SG" smtClean="0"/>
              <a:t>6/1/2023</a:t>
            </a:fld>
            <a:endParaRPr lang="en-SG"/>
          </a:p>
        </p:txBody>
      </p:sp>
      <p:sp>
        <p:nvSpPr>
          <p:cNvPr id="5" name="Footer Placeholder 4">
            <a:extLst>
              <a:ext uri="{FF2B5EF4-FFF2-40B4-BE49-F238E27FC236}">
                <a16:creationId xmlns:a16="http://schemas.microsoft.com/office/drawing/2014/main" id="{CC4367F2-1E0A-4D65-9E22-46D9E39ECDCD}"/>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88898A46-9CF4-4AEA-8AE9-C2136365864A}"/>
              </a:ext>
            </a:extLst>
          </p:cNvPr>
          <p:cNvSpPr>
            <a:spLocks noGrp="1"/>
          </p:cNvSpPr>
          <p:nvPr>
            <p:ph type="sldNum" sz="quarter" idx="12"/>
          </p:nvPr>
        </p:nvSpPr>
        <p:spPr/>
        <p:txBody>
          <a:bodyPr/>
          <a:lstStyle/>
          <a:p>
            <a:fld id="{22ED52BF-7FCA-4473-BF5B-F54186FD57EF}" type="slidenum">
              <a:rPr lang="en-SG" smtClean="0"/>
              <a:t>‹#›</a:t>
            </a:fld>
            <a:endParaRPr lang="en-SG"/>
          </a:p>
        </p:txBody>
      </p:sp>
    </p:spTree>
    <p:extLst>
      <p:ext uri="{BB962C8B-B14F-4D97-AF65-F5344CB8AC3E}">
        <p14:creationId xmlns:p14="http://schemas.microsoft.com/office/powerpoint/2010/main" val="13270217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2" descr="R.programming | Stellar Technologies and Media">
            <a:extLst>
              <a:ext uri="{FF2B5EF4-FFF2-40B4-BE49-F238E27FC236}">
                <a16:creationId xmlns:a16="http://schemas.microsoft.com/office/drawing/2014/main" id="{804EE929-7E82-4BDD-880B-0B9E49FCE656}"/>
              </a:ext>
            </a:extLst>
          </p:cNvPr>
          <p:cNvPicPr>
            <a:picLocks noChangeAspect="1" noChangeArrowheads="1"/>
          </p:cNvPicPr>
          <p:nvPr userDrawn="1"/>
        </p:nvPicPr>
        <p:blipFill>
          <a:blip r:embed="rId2">
            <a:lum bright="70000" contrast="-70000"/>
            <a:alphaModFix amt="40000"/>
            <a:extLst>
              <a:ext uri="{28A0092B-C50C-407E-A947-70E740481C1C}">
                <a14:useLocalDpi xmlns:a14="http://schemas.microsoft.com/office/drawing/2010/main" val="0"/>
              </a:ext>
            </a:extLst>
          </a:blip>
          <a:srcRect/>
          <a:stretch>
            <a:fillRect/>
          </a:stretch>
        </p:blipFill>
        <p:spPr bwMode="auto">
          <a:xfrm>
            <a:off x="-228602" y="-3209194"/>
            <a:ext cx="12766434" cy="1276643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28767644-56ED-4FF3-A878-175B9DE5C5CC}"/>
              </a:ext>
            </a:extLst>
          </p:cNvPr>
          <p:cNvSpPr>
            <a:spLocks noGrp="1"/>
          </p:cNvSpPr>
          <p:nvPr>
            <p:ph type="title"/>
          </p:nvPr>
        </p:nvSpPr>
        <p:spPr>
          <a:xfrm>
            <a:off x="77583" y="107219"/>
            <a:ext cx="12036834" cy="549275"/>
          </a:xfrm>
        </p:spPr>
        <p:txBody>
          <a:bodyPr>
            <a:normAutofit/>
          </a:bodyPr>
          <a:lstStyle>
            <a:lvl1pPr algn="l" defTabSz="914400" rtl="0" eaLnBrk="1" latinLnBrk="0" hangingPunct="1">
              <a:lnSpc>
                <a:spcPct val="90000"/>
              </a:lnSpc>
              <a:spcBef>
                <a:spcPct val="0"/>
              </a:spcBef>
              <a:buNone/>
              <a:defRPr lang="en-SG" sz="2800" b="1" kern="1200" dirty="0">
                <a:solidFill>
                  <a:schemeClr val="accent5">
                    <a:lumMod val="75000"/>
                  </a:schemeClr>
                </a:solidFill>
                <a:latin typeface="Agency FB" panose="020B0503020202020204" pitchFamily="34" charset="0"/>
                <a:ea typeface="+mj-ea"/>
                <a:cs typeface="+mj-cs"/>
              </a:defRPr>
            </a:lvl1pPr>
          </a:lstStyle>
          <a:p>
            <a:r>
              <a:rPr lang="en-US" dirty="0"/>
              <a:t>Click to edit Master title style</a:t>
            </a:r>
            <a:endParaRPr lang="en-SG" dirty="0"/>
          </a:p>
        </p:txBody>
      </p:sp>
      <p:sp>
        <p:nvSpPr>
          <p:cNvPr id="3" name="Content Placeholder 2">
            <a:extLst>
              <a:ext uri="{FF2B5EF4-FFF2-40B4-BE49-F238E27FC236}">
                <a16:creationId xmlns:a16="http://schemas.microsoft.com/office/drawing/2014/main" id="{00CB49CA-8EFF-4B03-9590-08DD8452D86E}"/>
              </a:ext>
            </a:extLst>
          </p:cNvPr>
          <p:cNvSpPr>
            <a:spLocks noGrp="1"/>
          </p:cNvSpPr>
          <p:nvPr>
            <p:ph idx="1"/>
          </p:nvPr>
        </p:nvSpPr>
        <p:spPr>
          <a:xfrm>
            <a:off x="77583" y="767101"/>
            <a:ext cx="12036834" cy="6074077"/>
          </a:xfrm>
        </p:spPr>
        <p:txBody>
          <a:bodyPr/>
          <a:lstStyle>
            <a:lvl1pPr>
              <a:defRPr>
                <a:solidFill>
                  <a:schemeClr val="accent5">
                    <a:lumMod val="50000"/>
                  </a:schemeClr>
                </a:solidFill>
              </a:defRPr>
            </a:lvl1pPr>
            <a:lvl2pPr>
              <a:defRPr>
                <a:solidFill>
                  <a:schemeClr val="accent5">
                    <a:lumMod val="50000"/>
                  </a:schemeClr>
                </a:solidFill>
              </a:defRPr>
            </a:lvl2pPr>
            <a:lvl3pPr>
              <a:defRPr>
                <a:solidFill>
                  <a:schemeClr val="accent5">
                    <a:lumMod val="50000"/>
                  </a:schemeClr>
                </a:solidFill>
              </a:defRPr>
            </a:lvl3pPr>
            <a:lvl4pPr>
              <a:defRPr>
                <a:solidFill>
                  <a:schemeClr val="accent5">
                    <a:lumMod val="50000"/>
                  </a:schemeClr>
                </a:solidFill>
              </a:defRPr>
            </a:lvl4pPr>
            <a:lvl5pPr>
              <a:defRPr>
                <a:solidFill>
                  <a:schemeClr val="accent5">
                    <a:lumMod val="50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SG" dirty="0"/>
          </a:p>
        </p:txBody>
      </p:sp>
      <p:sp>
        <p:nvSpPr>
          <p:cNvPr id="4" name="Date Placeholder 3">
            <a:extLst>
              <a:ext uri="{FF2B5EF4-FFF2-40B4-BE49-F238E27FC236}">
                <a16:creationId xmlns:a16="http://schemas.microsoft.com/office/drawing/2014/main" id="{C04E42FA-5415-4C82-BA1B-E3F6A525DE26}"/>
              </a:ext>
            </a:extLst>
          </p:cNvPr>
          <p:cNvSpPr>
            <a:spLocks noGrp="1"/>
          </p:cNvSpPr>
          <p:nvPr>
            <p:ph type="dt" sz="half" idx="10"/>
          </p:nvPr>
        </p:nvSpPr>
        <p:spPr/>
        <p:txBody>
          <a:bodyPr/>
          <a:lstStyle/>
          <a:p>
            <a:fld id="{C233E8FA-765D-43AC-9581-E4BA951905BD}" type="datetimeFigureOut">
              <a:rPr lang="en-SG" smtClean="0"/>
              <a:t>6/1/2023</a:t>
            </a:fld>
            <a:endParaRPr lang="en-SG"/>
          </a:p>
        </p:txBody>
      </p:sp>
      <p:sp>
        <p:nvSpPr>
          <p:cNvPr id="5" name="Footer Placeholder 4">
            <a:extLst>
              <a:ext uri="{FF2B5EF4-FFF2-40B4-BE49-F238E27FC236}">
                <a16:creationId xmlns:a16="http://schemas.microsoft.com/office/drawing/2014/main" id="{BFBBBA8E-9BEC-4701-941B-D7C81D5F9ACE}"/>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5959FF8B-02C9-43DC-8EE7-B090B251661E}"/>
              </a:ext>
            </a:extLst>
          </p:cNvPr>
          <p:cNvSpPr>
            <a:spLocks noGrp="1"/>
          </p:cNvSpPr>
          <p:nvPr>
            <p:ph type="sldNum" sz="quarter" idx="12"/>
          </p:nvPr>
        </p:nvSpPr>
        <p:spPr>
          <a:xfrm>
            <a:off x="9448800" y="6492875"/>
            <a:ext cx="2743200" cy="365125"/>
          </a:xfrm>
        </p:spPr>
        <p:txBody>
          <a:bodyPr/>
          <a:lstStyle/>
          <a:p>
            <a:fld id="{22ED52BF-7FCA-4473-BF5B-F54186FD57EF}" type="slidenum">
              <a:rPr lang="en-SG" smtClean="0"/>
              <a:t>‹#›</a:t>
            </a:fld>
            <a:endParaRPr lang="en-SG" dirty="0"/>
          </a:p>
        </p:txBody>
      </p:sp>
    </p:spTree>
    <p:extLst>
      <p:ext uri="{BB962C8B-B14F-4D97-AF65-F5344CB8AC3E}">
        <p14:creationId xmlns:p14="http://schemas.microsoft.com/office/powerpoint/2010/main" val="19656390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623EDAF-C814-471F-BE93-DE5D86E2A0A7}"/>
              </a:ext>
            </a:extLst>
          </p:cNvPr>
          <p:cNvSpPr/>
          <p:nvPr userDrawn="1"/>
        </p:nvSpPr>
        <p:spPr>
          <a:xfrm>
            <a:off x="0" y="0"/>
            <a:ext cx="12192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 name="Title 1">
            <a:extLst>
              <a:ext uri="{FF2B5EF4-FFF2-40B4-BE49-F238E27FC236}">
                <a16:creationId xmlns:a16="http://schemas.microsoft.com/office/drawing/2014/main" id="{AE8318E1-F4FF-41DD-83E4-279E2A6521B5}"/>
              </a:ext>
            </a:extLst>
          </p:cNvPr>
          <p:cNvSpPr>
            <a:spLocks noGrp="1"/>
          </p:cNvSpPr>
          <p:nvPr>
            <p:ph type="title"/>
          </p:nvPr>
        </p:nvSpPr>
        <p:spPr>
          <a:xfrm>
            <a:off x="831850" y="1709738"/>
            <a:ext cx="10515600" cy="2852737"/>
          </a:xfrm>
        </p:spPr>
        <p:txBody>
          <a:bodyPr anchor="b"/>
          <a:lstStyle>
            <a:lvl1pPr algn="ctr">
              <a:defRPr lang="en-US" sz="6000" b="1" kern="1200" dirty="0" smtClean="0">
                <a:solidFill>
                  <a:schemeClr val="bg1"/>
                </a:solidFill>
                <a:latin typeface="Agency FB" panose="020B0503020202020204" pitchFamily="34" charset="0"/>
                <a:ea typeface="+mj-ea"/>
                <a:cs typeface="+mj-cs"/>
              </a:defRPr>
            </a:lvl1pPr>
          </a:lstStyle>
          <a:p>
            <a:r>
              <a:rPr lang="en-US" dirty="0"/>
              <a:t>Click to edit Master title style</a:t>
            </a:r>
            <a:endParaRPr lang="en-SG" dirty="0"/>
          </a:p>
        </p:txBody>
      </p:sp>
      <p:sp>
        <p:nvSpPr>
          <p:cNvPr id="3" name="Text Placeholder 2">
            <a:extLst>
              <a:ext uri="{FF2B5EF4-FFF2-40B4-BE49-F238E27FC236}">
                <a16:creationId xmlns:a16="http://schemas.microsoft.com/office/drawing/2014/main" id="{E2EF027E-9F31-46C5-83AC-3BE0E2C717A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B76255C-5334-44F0-BD03-D2893359F371}"/>
              </a:ext>
            </a:extLst>
          </p:cNvPr>
          <p:cNvSpPr>
            <a:spLocks noGrp="1"/>
          </p:cNvSpPr>
          <p:nvPr>
            <p:ph type="dt" sz="half" idx="10"/>
          </p:nvPr>
        </p:nvSpPr>
        <p:spPr/>
        <p:txBody>
          <a:bodyPr/>
          <a:lstStyle/>
          <a:p>
            <a:fld id="{C233E8FA-765D-43AC-9581-E4BA951905BD}" type="datetimeFigureOut">
              <a:rPr lang="en-SG" smtClean="0"/>
              <a:t>6/1/2023</a:t>
            </a:fld>
            <a:endParaRPr lang="en-SG"/>
          </a:p>
        </p:txBody>
      </p:sp>
      <p:sp>
        <p:nvSpPr>
          <p:cNvPr id="5" name="Footer Placeholder 4">
            <a:extLst>
              <a:ext uri="{FF2B5EF4-FFF2-40B4-BE49-F238E27FC236}">
                <a16:creationId xmlns:a16="http://schemas.microsoft.com/office/drawing/2014/main" id="{8E8BBC10-79AA-4554-A515-59B996BF47BD}"/>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F04AD076-EC6F-468B-995E-53B03B792ABF}"/>
              </a:ext>
            </a:extLst>
          </p:cNvPr>
          <p:cNvSpPr>
            <a:spLocks noGrp="1"/>
          </p:cNvSpPr>
          <p:nvPr>
            <p:ph type="sldNum" sz="quarter" idx="12"/>
          </p:nvPr>
        </p:nvSpPr>
        <p:spPr>
          <a:xfrm>
            <a:off x="9448800" y="6492875"/>
            <a:ext cx="2743200" cy="365125"/>
          </a:xfrm>
        </p:spPr>
        <p:txBody>
          <a:bodyPr/>
          <a:lstStyle/>
          <a:p>
            <a:fld id="{22ED52BF-7FCA-4473-BF5B-F54186FD57EF}" type="slidenum">
              <a:rPr lang="en-SG" smtClean="0"/>
              <a:t>‹#›</a:t>
            </a:fld>
            <a:endParaRPr lang="en-SG"/>
          </a:p>
        </p:txBody>
      </p:sp>
      <p:pic>
        <p:nvPicPr>
          <p:cNvPr id="8" name="Picture 2" descr="R.programming | Stellar Technologies and Media">
            <a:extLst>
              <a:ext uri="{FF2B5EF4-FFF2-40B4-BE49-F238E27FC236}">
                <a16:creationId xmlns:a16="http://schemas.microsoft.com/office/drawing/2014/main" id="{E0BEBC5F-061D-44A3-84C0-A2D04DAD4009}"/>
              </a:ext>
            </a:extLst>
          </p:cNvPr>
          <p:cNvPicPr>
            <a:picLocks noChangeAspect="1" noChangeArrowheads="1"/>
          </p:cNvPicPr>
          <p:nvPr userDrawn="1"/>
        </p:nvPicPr>
        <p:blipFill>
          <a:blip r:embed="rId2">
            <a:lum bright="70000" contrast="-70000"/>
            <a:alphaModFix amt="50000"/>
            <a:extLst>
              <a:ext uri="{28A0092B-C50C-407E-A947-70E740481C1C}">
                <a14:useLocalDpi xmlns:a14="http://schemas.microsoft.com/office/drawing/2010/main" val="0"/>
              </a:ext>
            </a:extLst>
          </a:blip>
          <a:srcRect/>
          <a:stretch>
            <a:fillRect/>
          </a:stretch>
        </p:blipFill>
        <p:spPr bwMode="auto">
          <a:xfrm>
            <a:off x="8153400" y="-787400"/>
            <a:ext cx="4460875" cy="4460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87729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193B3F-DCFA-4CB1-BED7-1ECCA0A86053}"/>
              </a:ext>
            </a:extLst>
          </p:cNvPr>
          <p:cNvSpPr>
            <a:spLocks noGrp="1"/>
          </p:cNvSpPr>
          <p:nvPr>
            <p:ph type="title"/>
          </p:nvPr>
        </p:nvSpPr>
        <p:spPr/>
        <p:txBody>
          <a:bodyPr/>
          <a:lstStyle/>
          <a:p>
            <a:r>
              <a:rPr lang="en-US"/>
              <a:t>Click to edit Master title style</a:t>
            </a:r>
            <a:endParaRPr lang="en-SG"/>
          </a:p>
        </p:txBody>
      </p:sp>
      <p:sp>
        <p:nvSpPr>
          <p:cNvPr id="3" name="Content Placeholder 2">
            <a:extLst>
              <a:ext uri="{FF2B5EF4-FFF2-40B4-BE49-F238E27FC236}">
                <a16:creationId xmlns:a16="http://schemas.microsoft.com/office/drawing/2014/main" id="{B8A9E63B-6F80-4768-A8B1-4D3F488241C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Content Placeholder 3">
            <a:extLst>
              <a:ext uri="{FF2B5EF4-FFF2-40B4-BE49-F238E27FC236}">
                <a16:creationId xmlns:a16="http://schemas.microsoft.com/office/drawing/2014/main" id="{770C527F-4AC5-4126-84D7-DB286FD1C53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Date Placeholder 4">
            <a:extLst>
              <a:ext uri="{FF2B5EF4-FFF2-40B4-BE49-F238E27FC236}">
                <a16:creationId xmlns:a16="http://schemas.microsoft.com/office/drawing/2014/main" id="{4991F15E-A0AB-4F7D-8B64-93D7DD5F00E7}"/>
              </a:ext>
            </a:extLst>
          </p:cNvPr>
          <p:cNvSpPr>
            <a:spLocks noGrp="1"/>
          </p:cNvSpPr>
          <p:nvPr>
            <p:ph type="dt" sz="half" idx="10"/>
          </p:nvPr>
        </p:nvSpPr>
        <p:spPr/>
        <p:txBody>
          <a:bodyPr/>
          <a:lstStyle/>
          <a:p>
            <a:fld id="{C233E8FA-765D-43AC-9581-E4BA951905BD}" type="datetimeFigureOut">
              <a:rPr lang="en-SG" smtClean="0"/>
              <a:t>6/1/2023</a:t>
            </a:fld>
            <a:endParaRPr lang="en-SG"/>
          </a:p>
        </p:txBody>
      </p:sp>
      <p:sp>
        <p:nvSpPr>
          <p:cNvPr id="6" name="Footer Placeholder 5">
            <a:extLst>
              <a:ext uri="{FF2B5EF4-FFF2-40B4-BE49-F238E27FC236}">
                <a16:creationId xmlns:a16="http://schemas.microsoft.com/office/drawing/2014/main" id="{1FFC4004-1584-468B-A3A1-45EEAF8E2B24}"/>
              </a:ext>
            </a:extLst>
          </p:cNvPr>
          <p:cNvSpPr>
            <a:spLocks noGrp="1"/>
          </p:cNvSpPr>
          <p:nvPr>
            <p:ph type="ftr" sz="quarter" idx="11"/>
          </p:nvPr>
        </p:nvSpPr>
        <p:spPr/>
        <p:txBody>
          <a:bodyPr/>
          <a:lstStyle/>
          <a:p>
            <a:endParaRPr lang="en-SG"/>
          </a:p>
        </p:txBody>
      </p:sp>
      <p:sp>
        <p:nvSpPr>
          <p:cNvPr id="7" name="Slide Number Placeholder 6">
            <a:extLst>
              <a:ext uri="{FF2B5EF4-FFF2-40B4-BE49-F238E27FC236}">
                <a16:creationId xmlns:a16="http://schemas.microsoft.com/office/drawing/2014/main" id="{AD8F0134-B48B-4CCC-9856-AD59AA4941DD}"/>
              </a:ext>
            </a:extLst>
          </p:cNvPr>
          <p:cNvSpPr>
            <a:spLocks noGrp="1"/>
          </p:cNvSpPr>
          <p:nvPr>
            <p:ph type="sldNum" sz="quarter" idx="12"/>
          </p:nvPr>
        </p:nvSpPr>
        <p:spPr/>
        <p:txBody>
          <a:bodyPr/>
          <a:lstStyle/>
          <a:p>
            <a:fld id="{22ED52BF-7FCA-4473-BF5B-F54186FD57EF}" type="slidenum">
              <a:rPr lang="en-SG" smtClean="0"/>
              <a:t>‹#›</a:t>
            </a:fld>
            <a:endParaRPr lang="en-SG"/>
          </a:p>
        </p:txBody>
      </p:sp>
    </p:spTree>
    <p:extLst>
      <p:ext uri="{BB962C8B-B14F-4D97-AF65-F5344CB8AC3E}">
        <p14:creationId xmlns:p14="http://schemas.microsoft.com/office/powerpoint/2010/main" val="37018055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DEF169-36CB-49C0-A256-C6244E56483E}"/>
              </a:ext>
            </a:extLst>
          </p:cNvPr>
          <p:cNvSpPr>
            <a:spLocks noGrp="1"/>
          </p:cNvSpPr>
          <p:nvPr>
            <p:ph type="title"/>
          </p:nvPr>
        </p:nvSpPr>
        <p:spPr>
          <a:xfrm>
            <a:off x="839788" y="365125"/>
            <a:ext cx="10515600" cy="1325563"/>
          </a:xfrm>
        </p:spPr>
        <p:txBody>
          <a:bodyPr/>
          <a:lstStyle/>
          <a:p>
            <a:r>
              <a:rPr lang="en-US"/>
              <a:t>Click to edit Master title style</a:t>
            </a:r>
            <a:endParaRPr lang="en-SG"/>
          </a:p>
        </p:txBody>
      </p:sp>
      <p:sp>
        <p:nvSpPr>
          <p:cNvPr id="3" name="Text Placeholder 2">
            <a:extLst>
              <a:ext uri="{FF2B5EF4-FFF2-40B4-BE49-F238E27FC236}">
                <a16:creationId xmlns:a16="http://schemas.microsoft.com/office/drawing/2014/main" id="{63D4AADA-2C07-4BEE-9463-41D4956EB3F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8ECA1A0-62A4-4953-B63D-C46A03388FD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Text Placeholder 4">
            <a:extLst>
              <a:ext uri="{FF2B5EF4-FFF2-40B4-BE49-F238E27FC236}">
                <a16:creationId xmlns:a16="http://schemas.microsoft.com/office/drawing/2014/main" id="{94DB4BDD-16F3-46BD-8417-50C6E26544B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03E3C84-7EA3-4DCB-8441-1E13D7382D0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7" name="Date Placeholder 6">
            <a:extLst>
              <a:ext uri="{FF2B5EF4-FFF2-40B4-BE49-F238E27FC236}">
                <a16:creationId xmlns:a16="http://schemas.microsoft.com/office/drawing/2014/main" id="{E870489F-A6BB-44CB-92F6-A628217D8191}"/>
              </a:ext>
            </a:extLst>
          </p:cNvPr>
          <p:cNvSpPr>
            <a:spLocks noGrp="1"/>
          </p:cNvSpPr>
          <p:nvPr>
            <p:ph type="dt" sz="half" idx="10"/>
          </p:nvPr>
        </p:nvSpPr>
        <p:spPr/>
        <p:txBody>
          <a:bodyPr/>
          <a:lstStyle/>
          <a:p>
            <a:fld id="{C233E8FA-765D-43AC-9581-E4BA951905BD}" type="datetimeFigureOut">
              <a:rPr lang="en-SG" smtClean="0"/>
              <a:t>6/1/2023</a:t>
            </a:fld>
            <a:endParaRPr lang="en-SG"/>
          </a:p>
        </p:txBody>
      </p:sp>
      <p:sp>
        <p:nvSpPr>
          <p:cNvPr id="8" name="Footer Placeholder 7">
            <a:extLst>
              <a:ext uri="{FF2B5EF4-FFF2-40B4-BE49-F238E27FC236}">
                <a16:creationId xmlns:a16="http://schemas.microsoft.com/office/drawing/2014/main" id="{5BA0F9D7-F1AF-42A8-9DDC-1B12436AEE36}"/>
              </a:ext>
            </a:extLst>
          </p:cNvPr>
          <p:cNvSpPr>
            <a:spLocks noGrp="1"/>
          </p:cNvSpPr>
          <p:nvPr>
            <p:ph type="ftr" sz="quarter" idx="11"/>
          </p:nvPr>
        </p:nvSpPr>
        <p:spPr/>
        <p:txBody>
          <a:bodyPr/>
          <a:lstStyle/>
          <a:p>
            <a:endParaRPr lang="en-SG"/>
          </a:p>
        </p:txBody>
      </p:sp>
      <p:sp>
        <p:nvSpPr>
          <p:cNvPr id="9" name="Slide Number Placeholder 8">
            <a:extLst>
              <a:ext uri="{FF2B5EF4-FFF2-40B4-BE49-F238E27FC236}">
                <a16:creationId xmlns:a16="http://schemas.microsoft.com/office/drawing/2014/main" id="{EA18B566-5C0A-4F27-8867-4A3FCFEF02F7}"/>
              </a:ext>
            </a:extLst>
          </p:cNvPr>
          <p:cNvSpPr>
            <a:spLocks noGrp="1"/>
          </p:cNvSpPr>
          <p:nvPr>
            <p:ph type="sldNum" sz="quarter" idx="12"/>
          </p:nvPr>
        </p:nvSpPr>
        <p:spPr/>
        <p:txBody>
          <a:bodyPr/>
          <a:lstStyle/>
          <a:p>
            <a:fld id="{22ED52BF-7FCA-4473-BF5B-F54186FD57EF}" type="slidenum">
              <a:rPr lang="en-SG" smtClean="0"/>
              <a:t>‹#›</a:t>
            </a:fld>
            <a:endParaRPr lang="en-SG"/>
          </a:p>
        </p:txBody>
      </p:sp>
    </p:spTree>
    <p:extLst>
      <p:ext uri="{BB962C8B-B14F-4D97-AF65-F5344CB8AC3E}">
        <p14:creationId xmlns:p14="http://schemas.microsoft.com/office/powerpoint/2010/main" val="25724121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45B1F0-CC63-4514-A805-06679CB41207}"/>
              </a:ext>
            </a:extLst>
          </p:cNvPr>
          <p:cNvSpPr>
            <a:spLocks noGrp="1"/>
          </p:cNvSpPr>
          <p:nvPr>
            <p:ph type="title"/>
          </p:nvPr>
        </p:nvSpPr>
        <p:spPr/>
        <p:txBody>
          <a:bodyPr/>
          <a:lstStyle/>
          <a:p>
            <a:r>
              <a:rPr lang="en-US"/>
              <a:t>Click to edit Master title style</a:t>
            </a:r>
            <a:endParaRPr lang="en-SG"/>
          </a:p>
        </p:txBody>
      </p:sp>
      <p:sp>
        <p:nvSpPr>
          <p:cNvPr id="3" name="Date Placeholder 2">
            <a:extLst>
              <a:ext uri="{FF2B5EF4-FFF2-40B4-BE49-F238E27FC236}">
                <a16:creationId xmlns:a16="http://schemas.microsoft.com/office/drawing/2014/main" id="{C3CD70B8-D91B-4E5A-9E26-70CCCAC5D71A}"/>
              </a:ext>
            </a:extLst>
          </p:cNvPr>
          <p:cNvSpPr>
            <a:spLocks noGrp="1"/>
          </p:cNvSpPr>
          <p:nvPr>
            <p:ph type="dt" sz="half" idx="10"/>
          </p:nvPr>
        </p:nvSpPr>
        <p:spPr/>
        <p:txBody>
          <a:bodyPr/>
          <a:lstStyle/>
          <a:p>
            <a:fld id="{C233E8FA-765D-43AC-9581-E4BA951905BD}" type="datetimeFigureOut">
              <a:rPr lang="en-SG" smtClean="0"/>
              <a:t>6/1/2023</a:t>
            </a:fld>
            <a:endParaRPr lang="en-SG"/>
          </a:p>
        </p:txBody>
      </p:sp>
      <p:sp>
        <p:nvSpPr>
          <p:cNvPr id="4" name="Footer Placeholder 3">
            <a:extLst>
              <a:ext uri="{FF2B5EF4-FFF2-40B4-BE49-F238E27FC236}">
                <a16:creationId xmlns:a16="http://schemas.microsoft.com/office/drawing/2014/main" id="{78B7C3A4-2E05-4480-B1C7-C86B8E085047}"/>
              </a:ext>
            </a:extLst>
          </p:cNvPr>
          <p:cNvSpPr>
            <a:spLocks noGrp="1"/>
          </p:cNvSpPr>
          <p:nvPr>
            <p:ph type="ftr" sz="quarter" idx="11"/>
          </p:nvPr>
        </p:nvSpPr>
        <p:spPr/>
        <p:txBody>
          <a:bodyPr/>
          <a:lstStyle/>
          <a:p>
            <a:endParaRPr lang="en-SG"/>
          </a:p>
        </p:txBody>
      </p:sp>
      <p:sp>
        <p:nvSpPr>
          <p:cNvPr id="5" name="Slide Number Placeholder 4">
            <a:extLst>
              <a:ext uri="{FF2B5EF4-FFF2-40B4-BE49-F238E27FC236}">
                <a16:creationId xmlns:a16="http://schemas.microsoft.com/office/drawing/2014/main" id="{093F7DB4-18E1-4FD5-B684-5D5668B7BF86}"/>
              </a:ext>
            </a:extLst>
          </p:cNvPr>
          <p:cNvSpPr>
            <a:spLocks noGrp="1"/>
          </p:cNvSpPr>
          <p:nvPr>
            <p:ph type="sldNum" sz="quarter" idx="12"/>
          </p:nvPr>
        </p:nvSpPr>
        <p:spPr/>
        <p:txBody>
          <a:bodyPr/>
          <a:lstStyle/>
          <a:p>
            <a:fld id="{22ED52BF-7FCA-4473-BF5B-F54186FD57EF}" type="slidenum">
              <a:rPr lang="en-SG" smtClean="0"/>
              <a:t>‹#›</a:t>
            </a:fld>
            <a:endParaRPr lang="en-SG"/>
          </a:p>
        </p:txBody>
      </p:sp>
    </p:spTree>
    <p:extLst>
      <p:ext uri="{BB962C8B-B14F-4D97-AF65-F5344CB8AC3E}">
        <p14:creationId xmlns:p14="http://schemas.microsoft.com/office/powerpoint/2010/main" val="6335554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6A043C6-6F10-44D5-ACC6-29B2A37C87E7}"/>
              </a:ext>
            </a:extLst>
          </p:cNvPr>
          <p:cNvSpPr>
            <a:spLocks noGrp="1"/>
          </p:cNvSpPr>
          <p:nvPr>
            <p:ph type="dt" sz="half" idx="10"/>
          </p:nvPr>
        </p:nvSpPr>
        <p:spPr/>
        <p:txBody>
          <a:bodyPr/>
          <a:lstStyle/>
          <a:p>
            <a:fld id="{C233E8FA-765D-43AC-9581-E4BA951905BD}" type="datetimeFigureOut">
              <a:rPr lang="en-SG" smtClean="0"/>
              <a:t>6/1/2023</a:t>
            </a:fld>
            <a:endParaRPr lang="en-SG"/>
          </a:p>
        </p:txBody>
      </p:sp>
      <p:sp>
        <p:nvSpPr>
          <p:cNvPr id="3" name="Footer Placeholder 2">
            <a:extLst>
              <a:ext uri="{FF2B5EF4-FFF2-40B4-BE49-F238E27FC236}">
                <a16:creationId xmlns:a16="http://schemas.microsoft.com/office/drawing/2014/main" id="{463D6B36-865B-4D94-B757-F689370E52D4}"/>
              </a:ext>
            </a:extLst>
          </p:cNvPr>
          <p:cNvSpPr>
            <a:spLocks noGrp="1"/>
          </p:cNvSpPr>
          <p:nvPr>
            <p:ph type="ftr" sz="quarter" idx="11"/>
          </p:nvPr>
        </p:nvSpPr>
        <p:spPr/>
        <p:txBody>
          <a:bodyPr/>
          <a:lstStyle/>
          <a:p>
            <a:endParaRPr lang="en-SG"/>
          </a:p>
        </p:txBody>
      </p:sp>
      <p:sp>
        <p:nvSpPr>
          <p:cNvPr id="4" name="Slide Number Placeholder 3">
            <a:extLst>
              <a:ext uri="{FF2B5EF4-FFF2-40B4-BE49-F238E27FC236}">
                <a16:creationId xmlns:a16="http://schemas.microsoft.com/office/drawing/2014/main" id="{59747BD3-9EDE-4CD8-8DD1-F35FF093C9D3}"/>
              </a:ext>
            </a:extLst>
          </p:cNvPr>
          <p:cNvSpPr>
            <a:spLocks noGrp="1"/>
          </p:cNvSpPr>
          <p:nvPr>
            <p:ph type="sldNum" sz="quarter" idx="12"/>
          </p:nvPr>
        </p:nvSpPr>
        <p:spPr/>
        <p:txBody>
          <a:bodyPr/>
          <a:lstStyle/>
          <a:p>
            <a:fld id="{22ED52BF-7FCA-4473-BF5B-F54186FD57EF}" type="slidenum">
              <a:rPr lang="en-SG" smtClean="0"/>
              <a:t>‹#›</a:t>
            </a:fld>
            <a:endParaRPr lang="en-SG"/>
          </a:p>
        </p:txBody>
      </p:sp>
    </p:spTree>
    <p:extLst>
      <p:ext uri="{BB962C8B-B14F-4D97-AF65-F5344CB8AC3E}">
        <p14:creationId xmlns:p14="http://schemas.microsoft.com/office/powerpoint/2010/main" val="15680280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25C1D-221C-4DDB-BF8F-511308312C9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SG"/>
          </a:p>
        </p:txBody>
      </p:sp>
      <p:sp>
        <p:nvSpPr>
          <p:cNvPr id="3" name="Content Placeholder 2">
            <a:extLst>
              <a:ext uri="{FF2B5EF4-FFF2-40B4-BE49-F238E27FC236}">
                <a16:creationId xmlns:a16="http://schemas.microsoft.com/office/drawing/2014/main" id="{D60D02A7-B374-4012-BEEE-E4280210FB4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Text Placeholder 3">
            <a:extLst>
              <a:ext uri="{FF2B5EF4-FFF2-40B4-BE49-F238E27FC236}">
                <a16:creationId xmlns:a16="http://schemas.microsoft.com/office/drawing/2014/main" id="{3BC7E8FA-073C-4D3B-80AB-1F3B80D58CE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A3C01C7-DD0F-4B41-86C0-CC3CA437ED31}"/>
              </a:ext>
            </a:extLst>
          </p:cNvPr>
          <p:cNvSpPr>
            <a:spLocks noGrp="1"/>
          </p:cNvSpPr>
          <p:nvPr>
            <p:ph type="dt" sz="half" idx="10"/>
          </p:nvPr>
        </p:nvSpPr>
        <p:spPr/>
        <p:txBody>
          <a:bodyPr/>
          <a:lstStyle/>
          <a:p>
            <a:fld id="{C233E8FA-765D-43AC-9581-E4BA951905BD}" type="datetimeFigureOut">
              <a:rPr lang="en-SG" smtClean="0"/>
              <a:t>6/1/2023</a:t>
            </a:fld>
            <a:endParaRPr lang="en-SG"/>
          </a:p>
        </p:txBody>
      </p:sp>
      <p:sp>
        <p:nvSpPr>
          <p:cNvPr id="6" name="Footer Placeholder 5">
            <a:extLst>
              <a:ext uri="{FF2B5EF4-FFF2-40B4-BE49-F238E27FC236}">
                <a16:creationId xmlns:a16="http://schemas.microsoft.com/office/drawing/2014/main" id="{C89AC27B-924D-42F0-8F4F-D1C5D35E5EAE}"/>
              </a:ext>
            </a:extLst>
          </p:cNvPr>
          <p:cNvSpPr>
            <a:spLocks noGrp="1"/>
          </p:cNvSpPr>
          <p:nvPr>
            <p:ph type="ftr" sz="quarter" idx="11"/>
          </p:nvPr>
        </p:nvSpPr>
        <p:spPr/>
        <p:txBody>
          <a:bodyPr/>
          <a:lstStyle/>
          <a:p>
            <a:endParaRPr lang="en-SG"/>
          </a:p>
        </p:txBody>
      </p:sp>
      <p:sp>
        <p:nvSpPr>
          <p:cNvPr id="7" name="Slide Number Placeholder 6">
            <a:extLst>
              <a:ext uri="{FF2B5EF4-FFF2-40B4-BE49-F238E27FC236}">
                <a16:creationId xmlns:a16="http://schemas.microsoft.com/office/drawing/2014/main" id="{A322EE04-19F5-4DF5-80F3-F65901D65D4C}"/>
              </a:ext>
            </a:extLst>
          </p:cNvPr>
          <p:cNvSpPr>
            <a:spLocks noGrp="1"/>
          </p:cNvSpPr>
          <p:nvPr>
            <p:ph type="sldNum" sz="quarter" idx="12"/>
          </p:nvPr>
        </p:nvSpPr>
        <p:spPr/>
        <p:txBody>
          <a:bodyPr/>
          <a:lstStyle/>
          <a:p>
            <a:fld id="{22ED52BF-7FCA-4473-BF5B-F54186FD57EF}" type="slidenum">
              <a:rPr lang="en-SG" smtClean="0"/>
              <a:t>‹#›</a:t>
            </a:fld>
            <a:endParaRPr lang="en-SG"/>
          </a:p>
        </p:txBody>
      </p:sp>
    </p:spTree>
    <p:extLst>
      <p:ext uri="{BB962C8B-B14F-4D97-AF65-F5344CB8AC3E}">
        <p14:creationId xmlns:p14="http://schemas.microsoft.com/office/powerpoint/2010/main" val="24533285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575D75-FA84-4975-BF03-145A770A59A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SG"/>
          </a:p>
        </p:txBody>
      </p:sp>
      <p:sp>
        <p:nvSpPr>
          <p:cNvPr id="3" name="Picture Placeholder 2">
            <a:extLst>
              <a:ext uri="{FF2B5EF4-FFF2-40B4-BE49-F238E27FC236}">
                <a16:creationId xmlns:a16="http://schemas.microsoft.com/office/drawing/2014/main" id="{4BF465C9-BA10-49DC-A588-BE888B1066D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SG"/>
          </a:p>
        </p:txBody>
      </p:sp>
      <p:sp>
        <p:nvSpPr>
          <p:cNvPr id="4" name="Text Placeholder 3">
            <a:extLst>
              <a:ext uri="{FF2B5EF4-FFF2-40B4-BE49-F238E27FC236}">
                <a16:creationId xmlns:a16="http://schemas.microsoft.com/office/drawing/2014/main" id="{AFF2BEA6-8E58-465D-BD9A-7163C4006E3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E8290F9-BDEB-4FCE-8D10-95183C1E6899}"/>
              </a:ext>
            </a:extLst>
          </p:cNvPr>
          <p:cNvSpPr>
            <a:spLocks noGrp="1"/>
          </p:cNvSpPr>
          <p:nvPr>
            <p:ph type="dt" sz="half" idx="10"/>
          </p:nvPr>
        </p:nvSpPr>
        <p:spPr/>
        <p:txBody>
          <a:bodyPr/>
          <a:lstStyle/>
          <a:p>
            <a:fld id="{C233E8FA-765D-43AC-9581-E4BA951905BD}" type="datetimeFigureOut">
              <a:rPr lang="en-SG" smtClean="0"/>
              <a:t>6/1/2023</a:t>
            </a:fld>
            <a:endParaRPr lang="en-SG"/>
          </a:p>
        </p:txBody>
      </p:sp>
      <p:sp>
        <p:nvSpPr>
          <p:cNvPr id="6" name="Footer Placeholder 5">
            <a:extLst>
              <a:ext uri="{FF2B5EF4-FFF2-40B4-BE49-F238E27FC236}">
                <a16:creationId xmlns:a16="http://schemas.microsoft.com/office/drawing/2014/main" id="{3BB1B770-E816-47FD-81D3-A987886839BB}"/>
              </a:ext>
            </a:extLst>
          </p:cNvPr>
          <p:cNvSpPr>
            <a:spLocks noGrp="1"/>
          </p:cNvSpPr>
          <p:nvPr>
            <p:ph type="ftr" sz="quarter" idx="11"/>
          </p:nvPr>
        </p:nvSpPr>
        <p:spPr/>
        <p:txBody>
          <a:bodyPr/>
          <a:lstStyle/>
          <a:p>
            <a:endParaRPr lang="en-SG"/>
          </a:p>
        </p:txBody>
      </p:sp>
      <p:sp>
        <p:nvSpPr>
          <p:cNvPr id="7" name="Slide Number Placeholder 6">
            <a:extLst>
              <a:ext uri="{FF2B5EF4-FFF2-40B4-BE49-F238E27FC236}">
                <a16:creationId xmlns:a16="http://schemas.microsoft.com/office/drawing/2014/main" id="{65DACB4E-8B2D-41E3-9B39-7E1CC388B87E}"/>
              </a:ext>
            </a:extLst>
          </p:cNvPr>
          <p:cNvSpPr>
            <a:spLocks noGrp="1"/>
          </p:cNvSpPr>
          <p:nvPr>
            <p:ph type="sldNum" sz="quarter" idx="12"/>
          </p:nvPr>
        </p:nvSpPr>
        <p:spPr/>
        <p:txBody>
          <a:bodyPr/>
          <a:lstStyle/>
          <a:p>
            <a:fld id="{22ED52BF-7FCA-4473-BF5B-F54186FD57EF}" type="slidenum">
              <a:rPr lang="en-SG" smtClean="0"/>
              <a:t>‹#›</a:t>
            </a:fld>
            <a:endParaRPr lang="en-SG"/>
          </a:p>
        </p:txBody>
      </p:sp>
    </p:spTree>
    <p:extLst>
      <p:ext uri="{BB962C8B-B14F-4D97-AF65-F5344CB8AC3E}">
        <p14:creationId xmlns:p14="http://schemas.microsoft.com/office/powerpoint/2010/main" val="39989637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6EF41D3-B5A2-4B62-8761-B08CEAF42AC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SG"/>
          </a:p>
        </p:txBody>
      </p:sp>
      <p:sp>
        <p:nvSpPr>
          <p:cNvPr id="3" name="Text Placeholder 2">
            <a:extLst>
              <a:ext uri="{FF2B5EF4-FFF2-40B4-BE49-F238E27FC236}">
                <a16:creationId xmlns:a16="http://schemas.microsoft.com/office/drawing/2014/main" id="{A101CC31-DBF6-4BED-9FC1-5E29BB24691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D8F13611-81E2-4750-B334-A21617556B4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233E8FA-765D-43AC-9581-E4BA951905BD}" type="datetimeFigureOut">
              <a:rPr lang="en-SG" smtClean="0"/>
              <a:t>6/1/2023</a:t>
            </a:fld>
            <a:endParaRPr lang="en-SG"/>
          </a:p>
        </p:txBody>
      </p:sp>
      <p:sp>
        <p:nvSpPr>
          <p:cNvPr id="5" name="Footer Placeholder 4">
            <a:extLst>
              <a:ext uri="{FF2B5EF4-FFF2-40B4-BE49-F238E27FC236}">
                <a16:creationId xmlns:a16="http://schemas.microsoft.com/office/drawing/2014/main" id="{36095BA5-6C9F-4B49-8A12-433348D96B8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SG"/>
          </a:p>
        </p:txBody>
      </p:sp>
      <p:sp>
        <p:nvSpPr>
          <p:cNvPr id="6" name="Slide Number Placeholder 5">
            <a:extLst>
              <a:ext uri="{FF2B5EF4-FFF2-40B4-BE49-F238E27FC236}">
                <a16:creationId xmlns:a16="http://schemas.microsoft.com/office/drawing/2014/main" id="{C052A4B3-972C-4A3B-92CE-F17BA6FB358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2ED52BF-7FCA-4473-BF5B-F54186FD57EF}" type="slidenum">
              <a:rPr lang="en-SG" smtClean="0"/>
              <a:t>‹#›</a:t>
            </a:fld>
            <a:endParaRPr lang="en-SG"/>
          </a:p>
        </p:txBody>
      </p:sp>
    </p:spTree>
    <p:extLst>
      <p:ext uri="{BB962C8B-B14F-4D97-AF65-F5344CB8AC3E}">
        <p14:creationId xmlns:p14="http://schemas.microsoft.com/office/powerpoint/2010/main" val="295886079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jpe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hyperlink" Target="https://posit.co/download/rstudio-desktop/" TargetMode="Externa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svg"/><Relationship Id="rId7" Type="http://schemas.openxmlformats.org/officeDocument/2006/relationships/image" Target="../media/image8.sv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5.png"/><Relationship Id="rId9" Type="http://schemas.openxmlformats.org/officeDocument/2006/relationships/image" Target="../media/image10.sv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hyperlink" Target="https://www.tidyverse.org/" TargetMode="Externa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47.png"/></Relationships>
</file>

<file path=ppt/slides/_rels/slide4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52.png"/></Relationships>
</file>

<file path=ppt/slides/_rels/slide43.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image" Target="../media/image54.png"/><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png"/><Relationship Id="rId10" Type="http://schemas.openxmlformats.org/officeDocument/2006/relationships/image" Target="../media/image62.png"/><Relationship Id="rId4" Type="http://schemas.openxmlformats.org/officeDocument/2006/relationships/image" Target="../media/image56.png"/><Relationship Id="rId9" Type="http://schemas.openxmlformats.org/officeDocument/2006/relationships/image" Target="../media/image61.png"/></Relationships>
</file>

<file path=ppt/slides/_rels/slide44.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64.png"/><Relationship Id="rId7" Type="http://schemas.openxmlformats.org/officeDocument/2006/relationships/image" Target="../media/image68.png"/><Relationship Id="rId2" Type="http://schemas.openxmlformats.org/officeDocument/2006/relationships/image" Target="../media/image63.png"/><Relationship Id="rId1" Type="http://schemas.openxmlformats.org/officeDocument/2006/relationships/slideLayout" Target="../slideLayouts/slideLayout2.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4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3.png"/><Relationship Id="rId1" Type="http://schemas.openxmlformats.org/officeDocument/2006/relationships/slideLayout" Target="../slideLayouts/slideLayout2.xml"/><Relationship Id="rId5" Type="http://schemas.openxmlformats.org/officeDocument/2006/relationships/image" Target="../media/image72.png"/><Relationship Id="rId4" Type="http://schemas.openxmlformats.org/officeDocument/2006/relationships/image" Target="../media/image71.png"/></Relationships>
</file>

<file path=ppt/slides/_rels/slide4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 Id="rId5" Type="http://schemas.openxmlformats.org/officeDocument/2006/relationships/image" Target="../media/image76.png"/><Relationship Id="rId4" Type="http://schemas.openxmlformats.org/officeDocument/2006/relationships/image" Target="../media/image75.png"/></Relationships>
</file>

<file path=ppt/slides/_rels/slide4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 Id="rId6" Type="http://schemas.openxmlformats.org/officeDocument/2006/relationships/hyperlink" Target="https://www.statmethods.net/management/operators.html" TargetMode="External"/><Relationship Id="rId5" Type="http://schemas.openxmlformats.org/officeDocument/2006/relationships/image" Target="../media/image82.png"/><Relationship Id="rId4" Type="http://schemas.openxmlformats.org/officeDocument/2006/relationships/image" Target="../media/image81.png"/></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 Id="rId4" Type="http://schemas.openxmlformats.org/officeDocument/2006/relationships/image" Target="../media/image85.png"/></Relationships>
</file>

<file path=ppt/slides/_rels/slide52.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73.png"/><Relationship Id="rId1" Type="http://schemas.openxmlformats.org/officeDocument/2006/relationships/slideLayout" Target="../slideLayouts/slideLayout2.xml"/><Relationship Id="rId4" Type="http://schemas.openxmlformats.org/officeDocument/2006/relationships/image" Target="../media/image88.png"/></Relationships>
</file>

<file path=ppt/slides/_rels/slide54.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hyperlink" Target="http://cran.r-project.org/" TargetMode="External"/><Relationship Id="rId2" Type="http://schemas.openxmlformats.org/officeDocument/2006/relationships/hyperlink" Target="https://stackoverflow.com/" TargetMode="Externa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xml"/><Relationship Id="rId5" Type="http://schemas.openxmlformats.org/officeDocument/2006/relationships/image" Target="../media/image93.png"/><Relationship Id="rId4" Type="http://schemas.openxmlformats.org/officeDocument/2006/relationships/image" Target="../media/image92.TIF"/></Relationships>
</file>

<file path=ppt/slides/_rels/slide5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hyperlink" Target="https://www.nus.edu.sg/celc/programmes/plagiarism.html" TargetMode="External"/><Relationship Id="rId1" Type="http://schemas.openxmlformats.org/officeDocument/2006/relationships/slideLayout" Target="../slideLayouts/slideLayout2.xml"/><Relationship Id="rId6" Type="http://schemas.openxmlformats.org/officeDocument/2006/relationships/image" Target="../media/image98.svg"/><Relationship Id="rId5" Type="http://schemas.openxmlformats.org/officeDocument/2006/relationships/image" Target="../media/image97.png"/><Relationship Id="rId4" Type="http://schemas.openxmlformats.org/officeDocument/2006/relationships/image" Target="../media/image96.svg"/></Relationships>
</file>

<file path=ppt/slides/_rels/slide65.xml.rels><?xml version="1.0" encoding="UTF-8" standalone="yes"?>
<Relationships xmlns="http://schemas.openxmlformats.org/package/2006/relationships"><Relationship Id="rId3" Type="http://schemas.openxmlformats.org/officeDocument/2006/relationships/hyperlink" Target="https://canvas.nus.edu.sg/courses/23407/files/169614?wrap=1" TargetMode="External"/><Relationship Id="rId2" Type="http://schemas.openxmlformats.org/officeDocument/2006/relationships/hyperlink" Target="https://canvas.nus.edu.sg/courses/23407/files/169611?wrap=1" TargetMode="External"/><Relationship Id="rId1" Type="http://schemas.openxmlformats.org/officeDocument/2006/relationships/slideLayout" Target="../slideLayouts/slideLayout2.xml"/><Relationship Id="rId5" Type="http://schemas.openxmlformats.org/officeDocument/2006/relationships/image" Target="../media/image100.jpeg"/><Relationship Id="rId4" Type="http://schemas.openxmlformats.org/officeDocument/2006/relationships/image" Target="../media/image99.jpeg"/></Relationships>
</file>

<file path=ppt/slides/_rels/slide66.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jpg"/><Relationship Id="rId7" Type="http://schemas.openxmlformats.org/officeDocument/2006/relationships/hyperlink" Target="mailto:e0983569@u.nus.edu" TargetMode="External"/><Relationship Id="rId2" Type="http://schemas.openxmlformats.org/officeDocument/2006/relationships/hyperlink" Target="mailto:ianchan@nus.edu.sg" TargetMode="External"/><Relationship Id="rId1" Type="http://schemas.openxmlformats.org/officeDocument/2006/relationships/slideLayout" Target="../slideLayouts/slideLayout2.xml"/><Relationship Id="rId6" Type="http://schemas.openxmlformats.org/officeDocument/2006/relationships/image" Target="../media/image14.jpg"/><Relationship Id="rId5" Type="http://schemas.openxmlformats.org/officeDocument/2006/relationships/image" Target="../media/image13.jpeg"/><Relationship Id="rId4" Type="http://schemas.openxmlformats.org/officeDocument/2006/relationships/hyperlink" Target="mailto:jinqima@nus.edu.sg"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R.programming | Stellar Technologies and Media">
            <a:extLst>
              <a:ext uri="{FF2B5EF4-FFF2-40B4-BE49-F238E27FC236}">
                <a16:creationId xmlns:a16="http://schemas.microsoft.com/office/drawing/2014/main" id="{56E71C7F-45FF-5BF0-6057-868B45744778}"/>
              </a:ext>
            </a:extLst>
          </p:cNvPr>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3890375" y="484108"/>
            <a:ext cx="12101733" cy="1210173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3D0D704-AC16-4E9C-85E5-2F85FA028E67}"/>
              </a:ext>
            </a:extLst>
          </p:cNvPr>
          <p:cNvSpPr>
            <a:spLocks noGrp="1"/>
          </p:cNvSpPr>
          <p:nvPr>
            <p:ph type="ctrTitle"/>
          </p:nvPr>
        </p:nvSpPr>
        <p:spPr>
          <a:xfrm>
            <a:off x="222739" y="406400"/>
            <a:ext cx="11004703" cy="1511300"/>
          </a:xfrm>
        </p:spPr>
        <p:txBody>
          <a:bodyPr>
            <a:normAutofit/>
          </a:bodyPr>
          <a:lstStyle/>
          <a:p>
            <a:pPr algn="l"/>
            <a:r>
              <a:rPr lang="en-US" sz="8800" dirty="0">
                <a:solidFill>
                  <a:schemeClr val="accent5">
                    <a:lumMod val="50000"/>
                  </a:schemeClr>
                </a:solidFill>
                <a:latin typeface="Agency FB" panose="020B0503020202020204" pitchFamily="34" charset="0"/>
              </a:rPr>
              <a:t>Welcome to                             !</a:t>
            </a:r>
            <a:endParaRPr lang="en-SG" sz="8800" dirty="0"/>
          </a:p>
        </p:txBody>
      </p:sp>
      <p:sp>
        <p:nvSpPr>
          <p:cNvPr id="5" name="Subtitle 2">
            <a:extLst>
              <a:ext uri="{FF2B5EF4-FFF2-40B4-BE49-F238E27FC236}">
                <a16:creationId xmlns:a16="http://schemas.microsoft.com/office/drawing/2014/main" id="{5BA0A55E-EE45-43C3-A86E-2D4E7FD139E0}"/>
              </a:ext>
            </a:extLst>
          </p:cNvPr>
          <p:cNvSpPr txBox="1">
            <a:spLocks/>
          </p:cNvSpPr>
          <p:nvPr/>
        </p:nvSpPr>
        <p:spPr>
          <a:xfrm>
            <a:off x="4083415" y="560167"/>
            <a:ext cx="7505243" cy="242420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0800" dirty="0">
                <a:solidFill>
                  <a:srgbClr val="2167BA"/>
                </a:solidFill>
                <a:latin typeface="Bauhaus 93" panose="04030905020B02020C02" pitchFamily="82" charset="0"/>
              </a:rPr>
              <a:t>LSM3257</a:t>
            </a:r>
          </a:p>
          <a:p>
            <a:endParaRPr lang="en-SG" dirty="0"/>
          </a:p>
        </p:txBody>
      </p:sp>
      <p:pic>
        <p:nvPicPr>
          <p:cNvPr id="9" name="Picture 2" descr="R.programming | Stellar Technologies and Media">
            <a:extLst>
              <a:ext uri="{FF2B5EF4-FFF2-40B4-BE49-F238E27FC236}">
                <a16:creationId xmlns:a16="http://schemas.microsoft.com/office/drawing/2014/main" id="{BD93CFAA-7404-4B38-9BB9-5A49D024278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71884" y="976854"/>
            <a:ext cx="6582185" cy="65821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24735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D0D704-AC16-4E9C-85E5-2F85FA028E67}"/>
              </a:ext>
            </a:extLst>
          </p:cNvPr>
          <p:cNvSpPr>
            <a:spLocks noGrp="1"/>
          </p:cNvSpPr>
          <p:nvPr>
            <p:ph type="ctrTitle"/>
          </p:nvPr>
        </p:nvSpPr>
        <p:spPr>
          <a:xfrm>
            <a:off x="222740" y="386499"/>
            <a:ext cx="9144000" cy="3042501"/>
          </a:xfrm>
        </p:spPr>
        <p:txBody>
          <a:bodyPr>
            <a:normAutofit/>
          </a:bodyPr>
          <a:lstStyle/>
          <a:p>
            <a:pPr algn="l"/>
            <a:r>
              <a:rPr lang="en-US" sz="7200" dirty="0">
                <a:solidFill>
                  <a:schemeClr val="accent5">
                    <a:lumMod val="50000"/>
                  </a:schemeClr>
                </a:solidFill>
                <a:latin typeface="Agency FB" panose="020B0503020202020204" pitchFamily="34" charset="0"/>
              </a:rPr>
              <a:t>Basic Data </a:t>
            </a:r>
            <a:br>
              <a:rPr lang="en-US" sz="7200" dirty="0">
                <a:solidFill>
                  <a:schemeClr val="accent5">
                    <a:lumMod val="50000"/>
                  </a:schemeClr>
                </a:solidFill>
                <a:latin typeface="Agency FB" panose="020B0503020202020204" pitchFamily="34" charset="0"/>
              </a:rPr>
            </a:br>
            <a:r>
              <a:rPr lang="en-US" sz="7200" dirty="0">
                <a:solidFill>
                  <a:schemeClr val="accent5">
                    <a:lumMod val="50000"/>
                  </a:schemeClr>
                </a:solidFill>
                <a:latin typeface="Agency FB" panose="020B0503020202020204" pitchFamily="34" charset="0"/>
              </a:rPr>
              <a:t>Handling in R</a:t>
            </a:r>
            <a:endParaRPr lang="en-SG" sz="7200" dirty="0"/>
          </a:p>
        </p:txBody>
      </p:sp>
      <p:sp>
        <p:nvSpPr>
          <p:cNvPr id="5" name="Subtitle 2">
            <a:extLst>
              <a:ext uri="{FF2B5EF4-FFF2-40B4-BE49-F238E27FC236}">
                <a16:creationId xmlns:a16="http://schemas.microsoft.com/office/drawing/2014/main" id="{5BA0A55E-EE45-43C3-A86E-2D4E7FD139E0}"/>
              </a:ext>
            </a:extLst>
          </p:cNvPr>
          <p:cNvSpPr txBox="1">
            <a:spLocks/>
          </p:cNvSpPr>
          <p:nvPr/>
        </p:nvSpPr>
        <p:spPr>
          <a:xfrm>
            <a:off x="240134" y="4880510"/>
            <a:ext cx="5638800" cy="16557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9600" dirty="0">
                <a:solidFill>
                  <a:srgbClr val="2167BA"/>
                </a:solidFill>
                <a:latin typeface="Bauhaus 93" panose="04030905020B02020C02" pitchFamily="82" charset="0"/>
              </a:rPr>
              <a:t>LSM3257</a:t>
            </a:r>
          </a:p>
          <a:p>
            <a:pPr algn="l"/>
            <a:endParaRPr lang="en-SG" dirty="0"/>
          </a:p>
        </p:txBody>
      </p:sp>
      <p:sp>
        <p:nvSpPr>
          <p:cNvPr id="6" name="TextBox 5">
            <a:extLst>
              <a:ext uri="{FF2B5EF4-FFF2-40B4-BE49-F238E27FC236}">
                <a16:creationId xmlns:a16="http://schemas.microsoft.com/office/drawing/2014/main" id="{7938CE11-A92B-44C0-9EB1-98C096858EDE}"/>
              </a:ext>
            </a:extLst>
          </p:cNvPr>
          <p:cNvSpPr txBox="1"/>
          <p:nvPr/>
        </p:nvSpPr>
        <p:spPr>
          <a:xfrm>
            <a:off x="240134" y="6098376"/>
            <a:ext cx="5638800" cy="646331"/>
          </a:xfrm>
          <a:prstGeom prst="rect">
            <a:avLst/>
          </a:prstGeom>
          <a:noFill/>
        </p:spPr>
        <p:txBody>
          <a:bodyPr wrap="square" rtlCol="0">
            <a:spAutoFit/>
          </a:bodyPr>
          <a:lstStyle/>
          <a:p>
            <a:r>
              <a:rPr lang="en-US" sz="3600" dirty="0">
                <a:solidFill>
                  <a:schemeClr val="accent5">
                    <a:lumMod val="50000"/>
                  </a:schemeClr>
                </a:solidFill>
                <a:latin typeface="Agency FB" panose="020B0503020202020204" pitchFamily="34" charset="0"/>
              </a:rPr>
              <a:t>AY22/23; Sem 2 | Ian Z.W. Chan</a:t>
            </a:r>
          </a:p>
        </p:txBody>
      </p:sp>
      <p:sp>
        <p:nvSpPr>
          <p:cNvPr id="7" name="TextBox 6">
            <a:extLst>
              <a:ext uri="{FF2B5EF4-FFF2-40B4-BE49-F238E27FC236}">
                <a16:creationId xmlns:a16="http://schemas.microsoft.com/office/drawing/2014/main" id="{5730E69B-5CB0-4B9D-98FA-66B11F4AE7DD}"/>
              </a:ext>
            </a:extLst>
          </p:cNvPr>
          <p:cNvSpPr txBox="1"/>
          <p:nvPr/>
        </p:nvSpPr>
        <p:spPr>
          <a:xfrm>
            <a:off x="240134" y="4412399"/>
            <a:ext cx="5638800" cy="646331"/>
          </a:xfrm>
          <a:prstGeom prst="rect">
            <a:avLst/>
          </a:prstGeom>
          <a:noFill/>
        </p:spPr>
        <p:txBody>
          <a:bodyPr wrap="square" rtlCol="0">
            <a:spAutoFit/>
          </a:bodyPr>
          <a:lstStyle/>
          <a:p>
            <a:r>
              <a:rPr lang="en-US" sz="3600" dirty="0">
                <a:solidFill>
                  <a:schemeClr val="accent5">
                    <a:lumMod val="50000"/>
                  </a:schemeClr>
                </a:solidFill>
                <a:latin typeface="Agency FB" panose="020B0503020202020204" pitchFamily="34" charset="0"/>
              </a:rPr>
              <a:t>Lecture 1</a:t>
            </a:r>
          </a:p>
        </p:txBody>
      </p:sp>
      <p:pic>
        <p:nvPicPr>
          <p:cNvPr id="9" name="Picture 2" descr="R.programming | Stellar Technologies and Media">
            <a:extLst>
              <a:ext uri="{FF2B5EF4-FFF2-40B4-BE49-F238E27FC236}">
                <a16:creationId xmlns:a16="http://schemas.microsoft.com/office/drawing/2014/main" id="{BD93CFAA-7404-4B38-9BB9-5A49D024278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44662" y="684192"/>
            <a:ext cx="6806522" cy="68065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1929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F73F3D-7CBD-46D3-AD51-D6E4EA1B7A38}"/>
              </a:ext>
            </a:extLst>
          </p:cNvPr>
          <p:cNvSpPr>
            <a:spLocks noGrp="1"/>
          </p:cNvSpPr>
          <p:nvPr>
            <p:ph type="title"/>
          </p:nvPr>
        </p:nvSpPr>
        <p:spPr/>
        <p:txBody>
          <a:bodyPr/>
          <a:lstStyle/>
          <a:p>
            <a:r>
              <a:rPr lang="en-SG" dirty="0"/>
              <a:t>Summary (Learning Objectives)</a:t>
            </a:r>
          </a:p>
        </p:txBody>
      </p:sp>
      <p:sp>
        <p:nvSpPr>
          <p:cNvPr id="3" name="Content Placeholder 2">
            <a:extLst>
              <a:ext uri="{FF2B5EF4-FFF2-40B4-BE49-F238E27FC236}">
                <a16:creationId xmlns:a16="http://schemas.microsoft.com/office/drawing/2014/main" id="{E6CD1D97-2687-4B15-BF3D-D09058FCEB2F}"/>
              </a:ext>
            </a:extLst>
          </p:cNvPr>
          <p:cNvSpPr>
            <a:spLocks noGrp="1"/>
          </p:cNvSpPr>
          <p:nvPr>
            <p:ph idx="1"/>
          </p:nvPr>
        </p:nvSpPr>
        <p:spPr/>
        <p:txBody>
          <a:bodyPr>
            <a:normAutofit lnSpcReduction="10000"/>
          </a:bodyPr>
          <a:lstStyle/>
          <a:p>
            <a:pPr marL="0" indent="0">
              <a:buNone/>
            </a:pPr>
            <a:r>
              <a:rPr lang="en-SG" dirty="0"/>
              <a:t>What is R?</a:t>
            </a:r>
          </a:p>
          <a:p>
            <a:pPr marL="0" indent="0">
              <a:buNone/>
            </a:pPr>
            <a:r>
              <a:rPr lang="en-SG" sz="2400" dirty="0"/>
              <a:t>- How to analyse data in R</a:t>
            </a:r>
          </a:p>
          <a:p>
            <a:pPr marL="0" indent="0">
              <a:buNone/>
            </a:pPr>
            <a:r>
              <a:rPr lang="en-SG" dirty="0"/>
              <a:t>Installing R</a:t>
            </a:r>
          </a:p>
          <a:p>
            <a:pPr marL="0" indent="0">
              <a:buNone/>
            </a:pPr>
            <a:r>
              <a:rPr lang="en-SG" dirty="0"/>
              <a:t>Starting an R Project</a:t>
            </a:r>
          </a:p>
          <a:p>
            <a:pPr marL="0" indent="0">
              <a:buNone/>
            </a:pPr>
            <a:r>
              <a:rPr lang="en-SG" sz="2400" dirty="0"/>
              <a:t>- Working folder</a:t>
            </a:r>
          </a:p>
          <a:p>
            <a:pPr marL="0" indent="0">
              <a:buNone/>
            </a:pPr>
            <a:r>
              <a:rPr lang="en-SG" sz="2400" dirty="0"/>
              <a:t>- R scripts and syntax</a:t>
            </a:r>
          </a:p>
          <a:p>
            <a:pPr marL="0" indent="0">
              <a:buNone/>
            </a:pPr>
            <a:r>
              <a:rPr lang="en-SG" sz="2400" dirty="0">
                <a:sym typeface="Wingdings" panose="05000000000000000000" pitchFamily="2" charset="2"/>
              </a:rPr>
              <a:t>- Installing packages</a:t>
            </a:r>
          </a:p>
          <a:p>
            <a:pPr marL="0" indent="0">
              <a:buNone/>
            </a:pPr>
            <a:r>
              <a:rPr lang="en-SG" dirty="0"/>
              <a:t>Importing datasets in R: </a:t>
            </a:r>
            <a:r>
              <a:rPr lang="en-SG" dirty="0" err="1"/>
              <a:t>read_xl</a:t>
            </a:r>
            <a:r>
              <a:rPr lang="en-SG" dirty="0"/>
              <a:t>(), </a:t>
            </a:r>
            <a:r>
              <a:rPr lang="en-SG" dirty="0" err="1"/>
              <a:t>read.table</a:t>
            </a:r>
            <a:r>
              <a:rPr lang="en-SG" dirty="0"/>
              <a:t>(), read.csv()</a:t>
            </a:r>
          </a:p>
          <a:p>
            <a:pPr marL="0" indent="0">
              <a:buNone/>
            </a:pPr>
            <a:r>
              <a:rPr lang="en-SG" dirty="0"/>
              <a:t>Preparing your data</a:t>
            </a:r>
          </a:p>
          <a:p>
            <a:pPr marL="0" indent="0">
              <a:buNone/>
            </a:pPr>
            <a:r>
              <a:rPr lang="en-SG" sz="2400" dirty="0"/>
              <a:t>- Calculator</a:t>
            </a:r>
          </a:p>
          <a:p>
            <a:pPr marL="0" indent="0">
              <a:buNone/>
            </a:pPr>
            <a:r>
              <a:rPr lang="en-SG" sz="2400" dirty="0"/>
              <a:t>- Functions</a:t>
            </a:r>
          </a:p>
          <a:p>
            <a:pPr marL="0" indent="0">
              <a:buNone/>
            </a:pPr>
            <a:r>
              <a:rPr lang="en-SG" sz="2400" dirty="0"/>
              <a:t>- Objects: Vectors, Matrices, </a:t>
            </a:r>
            <a:r>
              <a:rPr lang="en-SG" sz="2400" dirty="0" err="1"/>
              <a:t>Dataframes</a:t>
            </a:r>
            <a:endParaRPr lang="en-SG" sz="2400" dirty="0"/>
          </a:p>
          <a:p>
            <a:pPr marL="0" indent="0">
              <a:buNone/>
            </a:pPr>
            <a:r>
              <a:rPr lang="en-SG" sz="2400" dirty="0"/>
              <a:t>- Conditionals and loops</a:t>
            </a:r>
          </a:p>
        </p:txBody>
      </p:sp>
      <p:sp>
        <p:nvSpPr>
          <p:cNvPr id="5" name="Slide Number Placeholder 4">
            <a:extLst>
              <a:ext uri="{FF2B5EF4-FFF2-40B4-BE49-F238E27FC236}">
                <a16:creationId xmlns:a16="http://schemas.microsoft.com/office/drawing/2014/main" id="{BFCBBBBF-EF3C-4A25-9C0B-86A634D46223}"/>
              </a:ext>
            </a:extLst>
          </p:cNvPr>
          <p:cNvSpPr>
            <a:spLocks noGrp="1"/>
          </p:cNvSpPr>
          <p:nvPr>
            <p:ph type="sldNum" sz="quarter" idx="12"/>
          </p:nvPr>
        </p:nvSpPr>
        <p:spPr/>
        <p:txBody>
          <a:bodyPr/>
          <a:lstStyle/>
          <a:p>
            <a:fld id="{22ED52BF-7FCA-4473-BF5B-F54186FD57EF}" type="slidenum">
              <a:rPr lang="en-SG" smtClean="0"/>
              <a:t>11</a:t>
            </a:fld>
            <a:endParaRPr lang="en-SG" dirty="0"/>
          </a:p>
        </p:txBody>
      </p:sp>
    </p:spTree>
    <p:extLst>
      <p:ext uri="{BB962C8B-B14F-4D97-AF65-F5344CB8AC3E}">
        <p14:creationId xmlns:p14="http://schemas.microsoft.com/office/powerpoint/2010/main" val="3669966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6C2038-4E1A-4E26-99ED-E98533277339}"/>
              </a:ext>
            </a:extLst>
          </p:cNvPr>
          <p:cNvSpPr>
            <a:spLocks noGrp="1"/>
          </p:cNvSpPr>
          <p:nvPr>
            <p:ph type="title"/>
          </p:nvPr>
        </p:nvSpPr>
        <p:spPr/>
        <p:txBody>
          <a:bodyPr/>
          <a:lstStyle/>
          <a:p>
            <a:r>
              <a:rPr lang="en-SG" dirty="0"/>
              <a:t>What is R?</a:t>
            </a:r>
          </a:p>
        </p:txBody>
      </p:sp>
      <p:sp>
        <p:nvSpPr>
          <p:cNvPr id="3" name="Text Placeholder 2">
            <a:extLst>
              <a:ext uri="{FF2B5EF4-FFF2-40B4-BE49-F238E27FC236}">
                <a16:creationId xmlns:a16="http://schemas.microsoft.com/office/drawing/2014/main" id="{DA13C78F-C99F-42FA-823B-98A8A52EC600}"/>
              </a:ext>
            </a:extLst>
          </p:cNvPr>
          <p:cNvSpPr>
            <a:spLocks noGrp="1"/>
          </p:cNvSpPr>
          <p:nvPr>
            <p:ph type="body" idx="1"/>
          </p:nvPr>
        </p:nvSpPr>
        <p:spPr/>
        <p:txBody>
          <a:bodyPr/>
          <a:lstStyle/>
          <a:p>
            <a:endParaRPr lang="en-SG"/>
          </a:p>
        </p:txBody>
      </p:sp>
    </p:spTree>
    <p:extLst>
      <p:ext uri="{BB962C8B-B14F-4D97-AF65-F5344CB8AC3E}">
        <p14:creationId xmlns:p14="http://schemas.microsoft.com/office/powerpoint/2010/main" val="1286660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F73F3D-7CBD-46D3-AD51-D6E4EA1B7A38}"/>
              </a:ext>
            </a:extLst>
          </p:cNvPr>
          <p:cNvSpPr>
            <a:spLocks noGrp="1"/>
          </p:cNvSpPr>
          <p:nvPr>
            <p:ph type="title"/>
          </p:nvPr>
        </p:nvSpPr>
        <p:spPr/>
        <p:txBody>
          <a:bodyPr>
            <a:noAutofit/>
          </a:bodyPr>
          <a:lstStyle/>
          <a:p>
            <a:r>
              <a:rPr lang="en-SG" dirty="0"/>
              <a:t>What is R</a:t>
            </a:r>
          </a:p>
        </p:txBody>
      </p:sp>
      <p:sp>
        <p:nvSpPr>
          <p:cNvPr id="3" name="Content Placeholder 2">
            <a:extLst>
              <a:ext uri="{FF2B5EF4-FFF2-40B4-BE49-F238E27FC236}">
                <a16:creationId xmlns:a16="http://schemas.microsoft.com/office/drawing/2014/main" id="{E6CD1D97-2687-4B15-BF3D-D09058FCEB2F}"/>
              </a:ext>
            </a:extLst>
          </p:cNvPr>
          <p:cNvSpPr>
            <a:spLocks noGrp="1"/>
          </p:cNvSpPr>
          <p:nvPr>
            <p:ph idx="1"/>
          </p:nvPr>
        </p:nvSpPr>
        <p:spPr/>
        <p:txBody>
          <a:bodyPr>
            <a:noAutofit/>
          </a:bodyPr>
          <a:lstStyle/>
          <a:p>
            <a:pPr marL="0" indent="0">
              <a:buNone/>
            </a:pPr>
            <a:r>
              <a:rPr lang="en-SG" dirty="0"/>
              <a:t>A program (aka “environment”) and programming language mainly used for data analysis/modelling</a:t>
            </a:r>
          </a:p>
          <a:p>
            <a:pPr marL="0" indent="0">
              <a:buNone/>
            </a:pPr>
            <a:endParaRPr lang="en-SG" dirty="0"/>
          </a:p>
          <a:p>
            <a:pPr marL="0" indent="0">
              <a:buNone/>
            </a:pPr>
            <a:endParaRPr lang="en-SG" dirty="0"/>
          </a:p>
        </p:txBody>
      </p:sp>
      <p:sp>
        <p:nvSpPr>
          <p:cNvPr id="5" name="Slide Number Placeholder 4">
            <a:extLst>
              <a:ext uri="{FF2B5EF4-FFF2-40B4-BE49-F238E27FC236}">
                <a16:creationId xmlns:a16="http://schemas.microsoft.com/office/drawing/2014/main" id="{BFCBBBBF-EF3C-4A25-9C0B-86A634D46223}"/>
              </a:ext>
            </a:extLst>
          </p:cNvPr>
          <p:cNvSpPr>
            <a:spLocks noGrp="1"/>
          </p:cNvSpPr>
          <p:nvPr>
            <p:ph type="sldNum" sz="quarter" idx="12"/>
          </p:nvPr>
        </p:nvSpPr>
        <p:spPr/>
        <p:txBody>
          <a:bodyPr>
            <a:noAutofit/>
          </a:bodyPr>
          <a:lstStyle/>
          <a:p>
            <a:fld id="{22ED52BF-7FCA-4473-BF5B-F54186FD57EF}" type="slidenum">
              <a:rPr lang="en-SG" smtClean="0"/>
              <a:t>13</a:t>
            </a:fld>
            <a:endParaRPr lang="en-SG" dirty="0"/>
          </a:p>
        </p:txBody>
      </p:sp>
      <p:pic>
        <p:nvPicPr>
          <p:cNvPr id="8" name="Picture 7">
            <a:extLst>
              <a:ext uri="{FF2B5EF4-FFF2-40B4-BE49-F238E27FC236}">
                <a16:creationId xmlns:a16="http://schemas.microsoft.com/office/drawing/2014/main" id="{76FE946E-0C92-765F-0BF9-050F52C2AE7A}"/>
              </a:ext>
            </a:extLst>
          </p:cNvPr>
          <p:cNvPicPr>
            <a:picLocks noChangeAspect="1"/>
          </p:cNvPicPr>
          <p:nvPr/>
        </p:nvPicPr>
        <p:blipFill>
          <a:blip r:embed="rId2"/>
          <a:stretch>
            <a:fillRect/>
          </a:stretch>
        </p:blipFill>
        <p:spPr>
          <a:xfrm>
            <a:off x="2107133" y="2457317"/>
            <a:ext cx="2296624" cy="1661740"/>
          </a:xfrm>
          <a:prstGeom prst="rect">
            <a:avLst/>
          </a:prstGeom>
        </p:spPr>
      </p:pic>
      <p:sp>
        <p:nvSpPr>
          <p:cNvPr id="9" name="Content Placeholder 2">
            <a:extLst>
              <a:ext uri="{FF2B5EF4-FFF2-40B4-BE49-F238E27FC236}">
                <a16:creationId xmlns:a16="http://schemas.microsoft.com/office/drawing/2014/main" id="{E514529F-3142-9C20-A9CC-38FB261DACE0}"/>
              </a:ext>
            </a:extLst>
          </p:cNvPr>
          <p:cNvSpPr txBox="1">
            <a:spLocks/>
          </p:cNvSpPr>
          <p:nvPr/>
        </p:nvSpPr>
        <p:spPr>
          <a:xfrm>
            <a:off x="1837911" y="1832273"/>
            <a:ext cx="2191211" cy="86865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5">
                    <a:lumMod val="50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5">
                    <a:lumMod val="50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5">
                    <a:lumMod val="50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5">
                    <a:lumMod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5">
                    <a:lumMod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SG" b="1" dirty="0"/>
              <a:t>Base R</a:t>
            </a:r>
            <a:endParaRPr lang="en-SG" dirty="0"/>
          </a:p>
          <a:p>
            <a:pPr marL="0" indent="0">
              <a:buFont typeface="Arial" panose="020B0604020202020204" pitchFamily="34" charset="0"/>
              <a:buNone/>
            </a:pPr>
            <a:endParaRPr lang="en-SG" dirty="0"/>
          </a:p>
        </p:txBody>
      </p:sp>
      <p:sp>
        <p:nvSpPr>
          <p:cNvPr id="11" name="Content Placeholder 2">
            <a:extLst>
              <a:ext uri="{FF2B5EF4-FFF2-40B4-BE49-F238E27FC236}">
                <a16:creationId xmlns:a16="http://schemas.microsoft.com/office/drawing/2014/main" id="{F444BD87-63E5-B196-1348-6775239A6156}"/>
              </a:ext>
            </a:extLst>
          </p:cNvPr>
          <p:cNvSpPr txBox="1">
            <a:spLocks/>
          </p:cNvSpPr>
          <p:nvPr/>
        </p:nvSpPr>
        <p:spPr>
          <a:xfrm>
            <a:off x="4410482" y="4434882"/>
            <a:ext cx="2246598" cy="152654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5">
                    <a:lumMod val="50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5">
                    <a:lumMod val="50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5">
                    <a:lumMod val="50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5">
                    <a:lumMod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5">
                    <a:lumMod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SG" sz="1800" dirty="0">
                <a:solidFill>
                  <a:srgbClr val="FF0000"/>
                </a:solidFill>
              </a:rPr>
              <a:t>Packages run your commands and do analysis</a:t>
            </a:r>
          </a:p>
          <a:p>
            <a:pPr marL="0" indent="0">
              <a:buFont typeface="Arial" panose="020B0604020202020204" pitchFamily="34" charset="0"/>
              <a:buNone/>
            </a:pPr>
            <a:r>
              <a:rPr lang="en-SG" sz="1800" dirty="0">
                <a:solidFill>
                  <a:srgbClr val="FF0000"/>
                </a:solidFill>
              </a:rPr>
              <a:t>Some packages are preinstalled in Base R</a:t>
            </a:r>
          </a:p>
        </p:txBody>
      </p:sp>
      <p:sp>
        <p:nvSpPr>
          <p:cNvPr id="14" name="Content Placeholder 2">
            <a:extLst>
              <a:ext uri="{FF2B5EF4-FFF2-40B4-BE49-F238E27FC236}">
                <a16:creationId xmlns:a16="http://schemas.microsoft.com/office/drawing/2014/main" id="{F34023B5-6B7A-B745-8088-8E5B389BE745}"/>
              </a:ext>
            </a:extLst>
          </p:cNvPr>
          <p:cNvSpPr txBox="1">
            <a:spLocks/>
          </p:cNvSpPr>
          <p:nvPr/>
        </p:nvSpPr>
        <p:spPr>
          <a:xfrm>
            <a:off x="199547" y="5224563"/>
            <a:ext cx="1541698" cy="161028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5">
                    <a:lumMod val="50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5">
                    <a:lumMod val="50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5">
                    <a:lumMod val="50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5">
                    <a:lumMod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5">
                    <a:lumMod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SG" sz="2000" i="1" dirty="0"/>
              <a:t>Install more packages to run more sophisticated analyses</a:t>
            </a:r>
          </a:p>
        </p:txBody>
      </p:sp>
      <p:pic>
        <p:nvPicPr>
          <p:cNvPr id="17" name="Picture 16">
            <a:extLst>
              <a:ext uri="{FF2B5EF4-FFF2-40B4-BE49-F238E27FC236}">
                <a16:creationId xmlns:a16="http://schemas.microsoft.com/office/drawing/2014/main" id="{94D2094E-A376-FFDA-25C6-5ABD1C5F9164}"/>
              </a:ext>
            </a:extLst>
          </p:cNvPr>
          <p:cNvPicPr>
            <a:picLocks noChangeAspect="1"/>
          </p:cNvPicPr>
          <p:nvPr/>
        </p:nvPicPr>
        <p:blipFill>
          <a:blip r:embed="rId3"/>
          <a:stretch>
            <a:fillRect/>
          </a:stretch>
        </p:blipFill>
        <p:spPr>
          <a:xfrm>
            <a:off x="7899455" y="3653431"/>
            <a:ext cx="3121302" cy="1465690"/>
          </a:xfrm>
          <a:prstGeom prst="rect">
            <a:avLst/>
          </a:prstGeom>
        </p:spPr>
      </p:pic>
      <p:sp>
        <p:nvSpPr>
          <p:cNvPr id="18" name="Content Placeholder 2">
            <a:extLst>
              <a:ext uri="{FF2B5EF4-FFF2-40B4-BE49-F238E27FC236}">
                <a16:creationId xmlns:a16="http://schemas.microsoft.com/office/drawing/2014/main" id="{6FDA43F8-33C4-BD9A-1FBC-44A3D55574C0}"/>
              </a:ext>
            </a:extLst>
          </p:cNvPr>
          <p:cNvSpPr txBox="1">
            <a:spLocks/>
          </p:cNvSpPr>
          <p:nvPr/>
        </p:nvSpPr>
        <p:spPr>
          <a:xfrm>
            <a:off x="2006044" y="2213296"/>
            <a:ext cx="1419715" cy="43433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5">
                    <a:lumMod val="50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5">
                    <a:lumMod val="50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5">
                    <a:lumMod val="50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5">
                    <a:lumMod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5">
                    <a:lumMod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SG" sz="2000" b="1" dirty="0"/>
              <a:t>Console</a:t>
            </a:r>
          </a:p>
        </p:txBody>
      </p:sp>
      <p:pic>
        <p:nvPicPr>
          <p:cNvPr id="20" name="Picture 19">
            <a:extLst>
              <a:ext uri="{FF2B5EF4-FFF2-40B4-BE49-F238E27FC236}">
                <a16:creationId xmlns:a16="http://schemas.microsoft.com/office/drawing/2014/main" id="{49C82AE6-250D-EB59-4547-4C93A3B337AC}"/>
              </a:ext>
            </a:extLst>
          </p:cNvPr>
          <p:cNvPicPr>
            <a:picLocks noChangeAspect="1"/>
          </p:cNvPicPr>
          <p:nvPr/>
        </p:nvPicPr>
        <p:blipFill rotWithShape="1">
          <a:blip r:embed="rId4"/>
          <a:srcRect b="39755"/>
          <a:stretch/>
        </p:blipFill>
        <p:spPr>
          <a:xfrm>
            <a:off x="7899455" y="5389924"/>
            <a:ext cx="3121302" cy="1002568"/>
          </a:xfrm>
          <a:prstGeom prst="rect">
            <a:avLst/>
          </a:prstGeom>
        </p:spPr>
      </p:pic>
      <p:pic>
        <p:nvPicPr>
          <p:cNvPr id="22" name="Picture 21">
            <a:extLst>
              <a:ext uri="{FF2B5EF4-FFF2-40B4-BE49-F238E27FC236}">
                <a16:creationId xmlns:a16="http://schemas.microsoft.com/office/drawing/2014/main" id="{A1BD467B-E863-E496-87AB-3A171B2807A0}"/>
              </a:ext>
            </a:extLst>
          </p:cNvPr>
          <p:cNvPicPr>
            <a:picLocks noChangeAspect="1"/>
          </p:cNvPicPr>
          <p:nvPr/>
        </p:nvPicPr>
        <p:blipFill>
          <a:blip r:embed="rId5"/>
          <a:stretch>
            <a:fillRect/>
          </a:stretch>
        </p:blipFill>
        <p:spPr>
          <a:xfrm>
            <a:off x="7921958" y="2315748"/>
            <a:ext cx="3098799" cy="1036400"/>
          </a:xfrm>
          <a:prstGeom prst="rect">
            <a:avLst/>
          </a:prstGeom>
        </p:spPr>
      </p:pic>
      <p:sp>
        <p:nvSpPr>
          <p:cNvPr id="23" name="Content Placeholder 2">
            <a:extLst>
              <a:ext uri="{FF2B5EF4-FFF2-40B4-BE49-F238E27FC236}">
                <a16:creationId xmlns:a16="http://schemas.microsoft.com/office/drawing/2014/main" id="{A4A4B116-069D-1654-5B8B-3341E5713DA1}"/>
              </a:ext>
            </a:extLst>
          </p:cNvPr>
          <p:cNvSpPr txBox="1">
            <a:spLocks/>
          </p:cNvSpPr>
          <p:nvPr/>
        </p:nvSpPr>
        <p:spPr>
          <a:xfrm>
            <a:off x="7844375" y="2049304"/>
            <a:ext cx="2561311" cy="43433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5">
                    <a:lumMod val="50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5">
                    <a:lumMod val="50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5">
                    <a:lumMod val="50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5">
                    <a:lumMod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5">
                    <a:lumMod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SG" sz="2000" b="1" dirty="0"/>
              <a:t>Source window</a:t>
            </a:r>
          </a:p>
        </p:txBody>
      </p:sp>
      <p:sp>
        <p:nvSpPr>
          <p:cNvPr id="24" name="Content Placeholder 2">
            <a:extLst>
              <a:ext uri="{FF2B5EF4-FFF2-40B4-BE49-F238E27FC236}">
                <a16:creationId xmlns:a16="http://schemas.microsoft.com/office/drawing/2014/main" id="{7295932C-2A03-1164-2B6F-B5158BD77B29}"/>
              </a:ext>
            </a:extLst>
          </p:cNvPr>
          <p:cNvSpPr txBox="1">
            <a:spLocks/>
          </p:cNvSpPr>
          <p:nvPr/>
        </p:nvSpPr>
        <p:spPr>
          <a:xfrm>
            <a:off x="7844375" y="3429911"/>
            <a:ext cx="2561311" cy="43433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5">
                    <a:lumMod val="50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5">
                    <a:lumMod val="50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5">
                    <a:lumMod val="50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5">
                    <a:lumMod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5">
                    <a:lumMod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SG" sz="2000" b="1" dirty="0"/>
              <a:t>Environment window</a:t>
            </a:r>
          </a:p>
        </p:txBody>
      </p:sp>
      <p:sp>
        <p:nvSpPr>
          <p:cNvPr id="25" name="Content Placeholder 2">
            <a:extLst>
              <a:ext uri="{FF2B5EF4-FFF2-40B4-BE49-F238E27FC236}">
                <a16:creationId xmlns:a16="http://schemas.microsoft.com/office/drawing/2014/main" id="{6BA8317E-B126-A10B-A76B-B034D9457B0B}"/>
              </a:ext>
            </a:extLst>
          </p:cNvPr>
          <p:cNvSpPr txBox="1">
            <a:spLocks/>
          </p:cNvSpPr>
          <p:nvPr/>
        </p:nvSpPr>
        <p:spPr>
          <a:xfrm>
            <a:off x="7844375" y="5148634"/>
            <a:ext cx="2561311" cy="43433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5">
                    <a:lumMod val="50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5">
                    <a:lumMod val="50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5">
                    <a:lumMod val="50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5">
                    <a:lumMod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5">
                    <a:lumMod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SG" sz="2000" b="1" dirty="0"/>
              <a:t>Explorer window</a:t>
            </a:r>
          </a:p>
        </p:txBody>
      </p:sp>
      <p:sp>
        <p:nvSpPr>
          <p:cNvPr id="27" name="Rectangle 26">
            <a:extLst>
              <a:ext uri="{FF2B5EF4-FFF2-40B4-BE49-F238E27FC236}">
                <a16:creationId xmlns:a16="http://schemas.microsoft.com/office/drawing/2014/main" id="{1170D428-9924-D38C-94D1-6D77C7A543D2}"/>
              </a:ext>
            </a:extLst>
          </p:cNvPr>
          <p:cNvSpPr/>
          <p:nvPr/>
        </p:nvSpPr>
        <p:spPr>
          <a:xfrm>
            <a:off x="2351030" y="4434882"/>
            <a:ext cx="999276" cy="397212"/>
          </a:xfrm>
          <a:prstGeom prst="rect">
            <a:avLst/>
          </a:prstGeom>
          <a:solidFill>
            <a:schemeClr val="accent5">
              <a:lumMod val="20000"/>
              <a:lumOff val="8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SG" sz="1400" dirty="0">
                <a:solidFill>
                  <a:srgbClr val="002060"/>
                </a:solidFill>
              </a:rPr>
              <a:t>Package A</a:t>
            </a:r>
          </a:p>
        </p:txBody>
      </p:sp>
      <p:sp>
        <p:nvSpPr>
          <p:cNvPr id="28" name="Rectangle 27">
            <a:extLst>
              <a:ext uri="{FF2B5EF4-FFF2-40B4-BE49-F238E27FC236}">
                <a16:creationId xmlns:a16="http://schemas.microsoft.com/office/drawing/2014/main" id="{F68BE03F-6D71-0C15-FE2B-ADDF490C2E1C}"/>
              </a:ext>
            </a:extLst>
          </p:cNvPr>
          <p:cNvSpPr/>
          <p:nvPr/>
        </p:nvSpPr>
        <p:spPr>
          <a:xfrm>
            <a:off x="1936162" y="2168510"/>
            <a:ext cx="5110480" cy="3928153"/>
          </a:xfrm>
          <a:prstGeom prst="rect">
            <a:avLst/>
          </a:prstGeom>
          <a:no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SG"/>
          </a:p>
        </p:txBody>
      </p:sp>
      <p:pic>
        <p:nvPicPr>
          <p:cNvPr id="30" name="Picture 29">
            <a:extLst>
              <a:ext uri="{FF2B5EF4-FFF2-40B4-BE49-F238E27FC236}">
                <a16:creationId xmlns:a16="http://schemas.microsoft.com/office/drawing/2014/main" id="{F906FE08-04E2-6C64-5221-B885E3774EB1}"/>
              </a:ext>
            </a:extLst>
          </p:cNvPr>
          <p:cNvPicPr>
            <a:picLocks noChangeAspect="1"/>
          </p:cNvPicPr>
          <p:nvPr/>
        </p:nvPicPr>
        <p:blipFill>
          <a:blip r:embed="rId6"/>
          <a:stretch>
            <a:fillRect/>
          </a:stretch>
        </p:blipFill>
        <p:spPr>
          <a:xfrm>
            <a:off x="4453865" y="2457317"/>
            <a:ext cx="2296625" cy="1646530"/>
          </a:xfrm>
          <a:prstGeom prst="rect">
            <a:avLst/>
          </a:prstGeom>
        </p:spPr>
      </p:pic>
      <p:sp>
        <p:nvSpPr>
          <p:cNvPr id="31" name="Content Placeholder 2">
            <a:extLst>
              <a:ext uri="{FF2B5EF4-FFF2-40B4-BE49-F238E27FC236}">
                <a16:creationId xmlns:a16="http://schemas.microsoft.com/office/drawing/2014/main" id="{CB03C421-447C-0032-0835-E629CF02E879}"/>
              </a:ext>
            </a:extLst>
          </p:cNvPr>
          <p:cNvSpPr txBox="1">
            <a:spLocks/>
          </p:cNvSpPr>
          <p:nvPr/>
        </p:nvSpPr>
        <p:spPr>
          <a:xfrm>
            <a:off x="4351846" y="2192400"/>
            <a:ext cx="1419715" cy="43433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5">
                    <a:lumMod val="50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5">
                    <a:lumMod val="50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5">
                    <a:lumMod val="50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5">
                    <a:lumMod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5">
                    <a:lumMod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SG" sz="2000" b="1" dirty="0"/>
              <a:t>Script</a:t>
            </a:r>
          </a:p>
        </p:txBody>
      </p:sp>
      <p:sp>
        <p:nvSpPr>
          <p:cNvPr id="32" name="Content Placeholder 2">
            <a:extLst>
              <a:ext uri="{FF2B5EF4-FFF2-40B4-BE49-F238E27FC236}">
                <a16:creationId xmlns:a16="http://schemas.microsoft.com/office/drawing/2014/main" id="{351F91AF-ADF5-D203-7109-6B99709169DB}"/>
              </a:ext>
            </a:extLst>
          </p:cNvPr>
          <p:cNvSpPr txBox="1">
            <a:spLocks/>
          </p:cNvSpPr>
          <p:nvPr/>
        </p:nvSpPr>
        <p:spPr>
          <a:xfrm>
            <a:off x="9167149" y="220455"/>
            <a:ext cx="2764420" cy="298288"/>
          </a:xfrm>
          <a:prstGeom prst="rect">
            <a:avLst/>
          </a:prstGeom>
          <a:solidFill>
            <a:schemeClr val="accent1">
              <a:lumMod val="20000"/>
              <a:lumOff val="80000"/>
            </a:schemeClr>
          </a:solidFill>
          <a:ln>
            <a:solidFill>
              <a:schemeClr val="accent1"/>
            </a:solid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5">
                    <a:lumMod val="50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5">
                    <a:lumMod val="50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5">
                    <a:lumMod val="50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5">
                    <a:lumMod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5">
                    <a:lumMod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SG" sz="1600" dirty="0">
                <a:solidFill>
                  <a:schemeClr val="accent1"/>
                </a:solidFill>
              </a:rPr>
              <a:t>Note: “aka” = “also known as”</a:t>
            </a:r>
          </a:p>
        </p:txBody>
      </p:sp>
      <p:sp>
        <p:nvSpPr>
          <p:cNvPr id="33" name="Rectangle 32">
            <a:extLst>
              <a:ext uri="{FF2B5EF4-FFF2-40B4-BE49-F238E27FC236}">
                <a16:creationId xmlns:a16="http://schemas.microsoft.com/office/drawing/2014/main" id="{66C901EE-B2E7-33C5-141A-0F62F23E26F3}"/>
              </a:ext>
            </a:extLst>
          </p:cNvPr>
          <p:cNvSpPr/>
          <p:nvPr/>
        </p:nvSpPr>
        <p:spPr>
          <a:xfrm>
            <a:off x="2351792" y="4903717"/>
            <a:ext cx="999276" cy="397212"/>
          </a:xfrm>
          <a:prstGeom prst="rect">
            <a:avLst/>
          </a:prstGeom>
          <a:solidFill>
            <a:schemeClr val="accent5">
              <a:lumMod val="20000"/>
              <a:lumOff val="8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SG" sz="1400" dirty="0">
                <a:solidFill>
                  <a:srgbClr val="002060"/>
                </a:solidFill>
              </a:rPr>
              <a:t>Package B</a:t>
            </a:r>
          </a:p>
        </p:txBody>
      </p:sp>
      <p:sp>
        <p:nvSpPr>
          <p:cNvPr id="34" name="Rectangle 33">
            <a:extLst>
              <a:ext uri="{FF2B5EF4-FFF2-40B4-BE49-F238E27FC236}">
                <a16:creationId xmlns:a16="http://schemas.microsoft.com/office/drawing/2014/main" id="{1F8686C8-1CD5-1388-715F-8888ED9B4692}"/>
              </a:ext>
            </a:extLst>
          </p:cNvPr>
          <p:cNvSpPr/>
          <p:nvPr/>
        </p:nvSpPr>
        <p:spPr>
          <a:xfrm>
            <a:off x="2351030" y="5372552"/>
            <a:ext cx="999276" cy="397212"/>
          </a:xfrm>
          <a:prstGeom prst="rect">
            <a:avLst/>
          </a:prstGeom>
          <a:solidFill>
            <a:schemeClr val="accent5">
              <a:lumMod val="20000"/>
              <a:lumOff val="8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SG" sz="1400" dirty="0">
                <a:solidFill>
                  <a:srgbClr val="002060"/>
                </a:solidFill>
              </a:rPr>
              <a:t>Package C</a:t>
            </a:r>
          </a:p>
        </p:txBody>
      </p:sp>
      <p:sp>
        <p:nvSpPr>
          <p:cNvPr id="36" name="Content Placeholder 2">
            <a:extLst>
              <a:ext uri="{FF2B5EF4-FFF2-40B4-BE49-F238E27FC236}">
                <a16:creationId xmlns:a16="http://schemas.microsoft.com/office/drawing/2014/main" id="{E6227D0B-F94E-AFAC-F224-AC5190B2864D}"/>
              </a:ext>
            </a:extLst>
          </p:cNvPr>
          <p:cNvSpPr txBox="1">
            <a:spLocks/>
          </p:cNvSpPr>
          <p:nvPr/>
        </p:nvSpPr>
        <p:spPr>
          <a:xfrm>
            <a:off x="1904732" y="3585174"/>
            <a:ext cx="2785826" cy="66302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5">
                    <a:lumMod val="50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5">
                    <a:lumMod val="50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5">
                    <a:lumMod val="50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5">
                    <a:lumMod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5">
                    <a:lumMod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SG" sz="1800" dirty="0">
                <a:solidFill>
                  <a:srgbClr val="FF0000"/>
                </a:solidFill>
              </a:rPr>
              <a:t>The “heart of R”: evaluates your commands and does </a:t>
            </a:r>
            <a:r>
              <a:rPr lang="en-SG" sz="1800">
                <a:solidFill>
                  <a:srgbClr val="FF0000"/>
                </a:solidFill>
              </a:rPr>
              <a:t>the analysis</a:t>
            </a:r>
            <a:endParaRPr lang="en-SG" sz="1800" dirty="0">
              <a:solidFill>
                <a:srgbClr val="FF0000"/>
              </a:solidFill>
            </a:endParaRPr>
          </a:p>
        </p:txBody>
      </p:sp>
      <p:sp>
        <p:nvSpPr>
          <p:cNvPr id="37" name="Content Placeholder 2">
            <a:extLst>
              <a:ext uri="{FF2B5EF4-FFF2-40B4-BE49-F238E27FC236}">
                <a16:creationId xmlns:a16="http://schemas.microsoft.com/office/drawing/2014/main" id="{8F33662A-873D-5D26-473B-F9C4CF0039EF}"/>
              </a:ext>
            </a:extLst>
          </p:cNvPr>
          <p:cNvSpPr txBox="1">
            <a:spLocks/>
          </p:cNvSpPr>
          <p:nvPr/>
        </p:nvSpPr>
        <p:spPr>
          <a:xfrm>
            <a:off x="4690558" y="2718934"/>
            <a:ext cx="2394876" cy="113119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5">
                    <a:lumMod val="50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5">
                    <a:lumMod val="50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5">
                    <a:lumMod val="50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5">
                    <a:lumMod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5">
                    <a:lumMod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SG" sz="1800" dirty="0">
                <a:solidFill>
                  <a:srgbClr val="FF0000"/>
                </a:solidFill>
              </a:rPr>
              <a:t>Type your code here and press F5 to send them as commands to the Console</a:t>
            </a:r>
          </a:p>
        </p:txBody>
      </p:sp>
      <p:sp>
        <p:nvSpPr>
          <p:cNvPr id="38" name="Rectangle 37">
            <a:extLst>
              <a:ext uri="{FF2B5EF4-FFF2-40B4-BE49-F238E27FC236}">
                <a16:creationId xmlns:a16="http://schemas.microsoft.com/office/drawing/2014/main" id="{ADA44DA7-C3D5-EC03-60BF-6BC739E0C0FD}"/>
              </a:ext>
            </a:extLst>
          </p:cNvPr>
          <p:cNvSpPr/>
          <p:nvPr/>
        </p:nvSpPr>
        <p:spPr>
          <a:xfrm>
            <a:off x="3419214" y="4577640"/>
            <a:ext cx="999276" cy="397212"/>
          </a:xfrm>
          <a:prstGeom prst="rect">
            <a:avLst/>
          </a:prstGeom>
          <a:solidFill>
            <a:schemeClr val="accent5">
              <a:lumMod val="20000"/>
              <a:lumOff val="8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SG" sz="1400" dirty="0">
                <a:solidFill>
                  <a:srgbClr val="002060"/>
                </a:solidFill>
              </a:rPr>
              <a:t>Package D</a:t>
            </a:r>
          </a:p>
        </p:txBody>
      </p:sp>
      <p:sp>
        <p:nvSpPr>
          <p:cNvPr id="39" name="Rectangle 38">
            <a:extLst>
              <a:ext uri="{FF2B5EF4-FFF2-40B4-BE49-F238E27FC236}">
                <a16:creationId xmlns:a16="http://schemas.microsoft.com/office/drawing/2014/main" id="{5A1BF8FA-0D7D-B469-BFF1-82D8E1F63E8A}"/>
              </a:ext>
            </a:extLst>
          </p:cNvPr>
          <p:cNvSpPr/>
          <p:nvPr/>
        </p:nvSpPr>
        <p:spPr>
          <a:xfrm>
            <a:off x="3419976" y="5046475"/>
            <a:ext cx="999276" cy="397212"/>
          </a:xfrm>
          <a:prstGeom prst="rect">
            <a:avLst/>
          </a:prstGeom>
          <a:solidFill>
            <a:schemeClr val="accent5">
              <a:lumMod val="20000"/>
              <a:lumOff val="8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SG" sz="1400" dirty="0">
                <a:solidFill>
                  <a:srgbClr val="002060"/>
                </a:solidFill>
              </a:rPr>
              <a:t>Package E</a:t>
            </a:r>
          </a:p>
        </p:txBody>
      </p:sp>
      <p:sp>
        <p:nvSpPr>
          <p:cNvPr id="40" name="Rectangle 39">
            <a:extLst>
              <a:ext uri="{FF2B5EF4-FFF2-40B4-BE49-F238E27FC236}">
                <a16:creationId xmlns:a16="http://schemas.microsoft.com/office/drawing/2014/main" id="{824E9937-EE39-AA2D-5283-D41769C2DA6A}"/>
              </a:ext>
            </a:extLst>
          </p:cNvPr>
          <p:cNvSpPr/>
          <p:nvPr/>
        </p:nvSpPr>
        <p:spPr>
          <a:xfrm>
            <a:off x="3419214" y="5515310"/>
            <a:ext cx="999276" cy="397212"/>
          </a:xfrm>
          <a:prstGeom prst="rect">
            <a:avLst/>
          </a:prstGeom>
          <a:solidFill>
            <a:schemeClr val="accent5">
              <a:lumMod val="20000"/>
              <a:lumOff val="8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SG" sz="1400" dirty="0">
                <a:solidFill>
                  <a:srgbClr val="002060"/>
                </a:solidFill>
              </a:rPr>
              <a:t>Package F</a:t>
            </a:r>
          </a:p>
        </p:txBody>
      </p:sp>
      <p:sp>
        <p:nvSpPr>
          <p:cNvPr id="43" name="Content Placeholder 2">
            <a:extLst>
              <a:ext uri="{FF2B5EF4-FFF2-40B4-BE49-F238E27FC236}">
                <a16:creationId xmlns:a16="http://schemas.microsoft.com/office/drawing/2014/main" id="{44ADD41B-CA0C-BC4E-6088-27096E5706B8}"/>
              </a:ext>
            </a:extLst>
          </p:cNvPr>
          <p:cNvSpPr txBox="1">
            <a:spLocks/>
          </p:cNvSpPr>
          <p:nvPr/>
        </p:nvSpPr>
        <p:spPr>
          <a:xfrm>
            <a:off x="7601304" y="1739985"/>
            <a:ext cx="2931464" cy="43433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5">
                    <a:lumMod val="50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5">
                    <a:lumMod val="50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5">
                    <a:lumMod val="50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5">
                    <a:lumMod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5">
                    <a:lumMod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SG" sz="2000" u="sng" dirty="0"/>
              <a:t>Graphic User Interface</a:t>
            </a:r>
          </a:p>
        </p:txBody>
      </p:sp>
      <p:sp>
        <p:nvSpPr>
          <p:cNvPr id="44" name="Content Placeholder 2">
            <a:extLst>
              <a:ext uri="{FF2B5EF4-FFF2-40B4-BE49-F238E27FC236}">
                <a16:creationId xmlns:a16="http://schemas.microsoft.com/office/drawing/2014/main" id="{3195C0C3-C2C5-5DC8-36FC-7C968E6D1CCE}"/>
              </a:ext>
            </a:extLst>
          </p:cNvPr>
          <p:cNvSpPr txBox="1">
            <a:spLocks/>
          </p:cNvSpPr>
          <p:nvPr/>
        </p:nvSpPr>
        <p:spPr>
          <a:xfrm>
            <a:off x="7691718" y="2532099"/>
            <a:ext cx="3755446" cy="91281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5">
                    <a:lumMod val="50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5">
                    <a:lumMod val="50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5">
                    <a:lumMod val="50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5">
                    <a:lumMod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5">
                    <a:lumMod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SG" sz="1800" dirty="0">
                <a:solidFill>
                  <a:srgbClr val="FF0000"/>
                </a:solidFill>
              </a:rPr>
              <a:t>Similar to a Script (in Base R), press Ctrl/</a:t>
            </a:r>
            <a:r>
              <a:rPr lang="en-SG" sz="1800" dirty="0" err="1">
                <a:solidFill>
                  <a:srgbClr val="FF0000"/>
                </a:solidFill>
              </a:rPr>
              <a:t>Cmd</a:t>
            </a:r>
            <a:r>
              <a:rPr lang="en-SG" sz="1800" dirty="0">
                <a:solidFill>
                  <a:srgbClr val="FF0000"/>
                </a:solidFill>
              </a:rPr>
              <a:t>-Enter or click the “Run” button to run the code to the Console</a:t>
            </a:r>
          </a:p>
        </p:txBody>
      </p:sp>
      <p:sp>
        <p:nvSpPr>
          <p:cNvPr id="45" name="Content Placeholder 2">
            <a:extLst>
              <a:ext uri="{FF2B5EF4-FFF2-40B4-BE49-F238E27FC236}">
                <a16:creationId xmlns:a16="http://schemas.microsoft.com/office/drawing/2014/main" id="{A9CC091E-7D2C-CDD1-FB26-52028B9E51DA}"/>
              </a:ext>
            </a:extLst>
          </p:cNvPr>
          <p:cNvSpPr txBox="1">
            <a:spLocks/>
          </p:cNvSpPr>
          <p:nvPr/>
        </p:nvSpPr>
        <p:spPr>
          <a:xfrm>
            <a:off x="8005624" y="4140476"/>
            <a:ext cx="2931465" cy="91281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5">
                    <a:lumMod val="50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5">
                    <a:lumMod val="50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5">
                    <a:lumMod val="50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5">
                    <a:lumMod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5">
                    <a:lumMod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SG" sz="1800" dirty="0">
                <a:solidFill>
                  <a:srgbClr val="FF0000"/>
                </a:solidFill>
              </a:rPr>
              <a:t>Displays the datasets and other objects you have created/added</a:t>
            </a:r>
          </a:p>
        </p:txBody>
      </p:sp>
      <p:sp>
        <p:nvSpPr>
          <p:cNvPr id="46" name="Content Placeholder 2">
            <a:extLst>
              <a:ext uri="{FF2B5EF4-FFF2-40B4-BE49-F238E27FC236}">
                <a16:creationId xmlns:a16="http://schemas.microsoft.com/office/drawing/2014/main" id="{70F4C290-CFE6-4CF0-AFEF-653379B04566}"/>
              </a:ext>
            </a:extLst>
          </p:cNvPr>
          <p:cNvSpPr txBox="1">
            <a:spLocks/>
          </p:cNvSpPr>
          <p:nvPr/>
        </p:nvSpPr>
        <p:spPr>
          <a:xfrm>
            <a:off x="8736242" y="6043533"/>
            <a:ext cx="2931465" cy="91281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5">
                    <a:lumMod val="50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5">
                    <a:lumMod val="50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5">
                    <a:lumMod val="50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5">
                    <a:lumMod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5">
                    <a:lumMod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SG" sz="1800" dirty="0">
                <a:solidFill>
                  <a:srgbClr val="FF0000"/>
                </a:solidFill>
              </a:rPr>
              <a:t>To navigate different things and display plots</a:t>
            </a:r>
          </a:p>
        </p:txBody>
      </p:sp>
      <p:sp>
        <p:nvSpPr>
          <p:cNvPr id="47" name="Rectangle 46">
            <a:extLst>
              <a:ext uri="{FF2B5EF4-FFF2-40B4-BE49-F238E27FC236}">
                <a16:creationId xmlns:a16="http://schemas.microsoft.com/office/drawing/2014/main" id="{2359E90E-D895-B319-1E49-E247F7EEB8DD}"/>
              </a:ext>
            </a:extLst>
          </p:cNvPr>
          <p:cNvSpPr/>
          <p:nvPr/>
        </p:nvSpPr>
        <p:spPr>
          <a:xfrm>
            <a:off x="1835143" y="1726402"/>
            <a:ext cx="9670094" cy="4911144"/>
          </a:xfrm>
          <a:prstGeom prst="rect">
            <a:avLst/>
          </a:prstGeom>
          <a:no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SG"/>
          </a:p>
        </p:txBody>
      </p:sp>
      <p:sp>
        <p:nvSpPr>
          <p:cNvPr id="49" name="Content Placeholder 2">
            <a:extLst>
              <a:ext uri="{FF2B5EF4-FFF2-40B4-BE49-F238E27FC236}">
                <a16:creationId xmlns:a16="http://schemas.microsoft.com/office/drawing/2014/main" id="{0A4981C9-45CE-9F93-0C52-84432CB11CC4}"/>
              </a:ext>
            </a:extLst>
          </p:cNvPr>
          <p:cNvSpPr txBox="1">
            <a:spLocks/>
          </p:cNvSpPr>
          <p:nvPr/>
        </p:nvSpPr>
        <p:spPr>
          <a:xfrm>
            <a:off x="10190000" y="1394918"/>
            <a:ext cx="1496626" cy="86865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5">
                    <a:lumMod val="50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5">
                    <a:lumMod val="50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5">
                    <a:lumMod val="50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5">
                    <a:lumMod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5">
                    <a:lumMod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SG" b="1" dirty="0"/>
              <a:t>R Studio</a:t>
            </a:r>
            <a:endParaRPr lang="en-SG" dirty="0"/>
          </a:p>
          <a:p>
            <a:pPr marL="0" indent="0">
              <a:buFont typeface="Arial" panose="020B0604020202020204" pitchFamily="34" charset="0"/>
              <a:buNone/>
            </a:pPr>
            <a:endParaRPr lang="en-SG" dirty="0"/>
          </a:p>
        </p:txBody>
      </p:sp>
      <p:sp>
        <p:nvSpPr>
          <p:cNvPr id="50" name="Cloud 49">
            <a:extLst>
              <a:ext uri="{FF2B5EF4-FFF2-40B4-BE49-F238E27FC236}">
                <a16:creationId xmlns:a16="http://schemas.microsoft.com/office/drawing/2014/main" id="{4D4C4DBE-9E64-B833-467B-921C90EDCD6C}"/>
              </a:ext>
            </a:extLst>
          </p:cNvPr>
          <p:cNvSpPr/>
          <p:nvPr/>
        </p:nvSpPr>
        <p:spPr>
          <a:xfrm>
            <a:off x="156931" y="4399339"/>
            <a:ext cx="1251805" cy="852941"/>
          </a:xfrm>
          <a:prstGeom prst="cloud">
            <a:avLst/>
          </a:prstGeom>
          <a:solidFill>
            <a:schemeClr val="accent5">
              <a:lumMod val="40000"/>
              <a:lumOff val="6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accent5">
                    <a:lumMod val="50000"/>
                  </a:schemeClr>
                </a:solidFill>
              </a:rPr>
              <a:t>Cloud</a:t>
            </a:r>
          </a:p>
        </p:txBody>
      </p:sp>
      <p:cxnSp>
        <p:nvCxnSpPr>
          <p:cNvPr id="13" name="Straight Arrow Connector 12">
            <a:extLst>
              <a:ext uri="{FF2B5EF4-FFF2-40B4-BE49-F238E27FC236}">
                <a16:creationId xmlns:a16="http://schemas.microsoft.com/office/drawing/2014/main" id="{42007B3A-5A37-6DFF-BD2C-F85D4670FA18}"/>
              </a:ext>
            </a:extLst>
          </p:cNvPr>
          <p:cNvCxnSpPr>
            <a:cxnSpLocks/>
          </p:cNvCxnSpPr>
          <p:nvPr/>
        </p:nvCxnSpPr>
        <p:spPr>
          <a:xfrm>
            <a:off x="1159120" y="4801268"/>
            <a:ext cx="106108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127834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F73F3D-7CBD-46D3-AD51-D6E4EA1B7A38}"/>
              </a:ext>
            </a:extLst>
          </p:cNvPr>
          <p:cNvSpPr>
            <a:spLocks noGrp="1"/>
          </p:cNvSpPr>
          <p:nvPr>
            <p:ph type="title"/>
          </p:nvPr>
        </p:nvSpPr>
        <p:spPr/>
        <p:txBody>
          <a:bodyPr>
            <a:noAutofit/>
          </a:bodyPr>
          <a:lstStyle/>
          <a:p>
            <a:r>
              <a:rPr lang="en-SG" dirty="0"/>
              <a:t>What is R</a:t>
            </a:r>
          </a:p>
        </p:txBody>
      </p:sp>
      <p:sp>
        <p:nvSpPr>
          <p:cNvPr id="3" name="Content Placeholder 2">
            <a:extLst>
              <a:ext uri="{FF2B5EF4-FFF2-40B4-BE49-F238E27FC236}">
                <a16:creationId xmlns:a16="http://schemas.microsoft.com/office/drawing/2014/main" id="{E6CD1D97-2687-4B15-BF3D-D09058FCEB2F}"/>
              </a:ext>
            </a:extLst>
          </p:cNvPr>
          <p:cNvSpPr>
            <a:spLocks noGrp="1"/>
          </p:cNvSpPr>
          <p:nvPr>
            <p:ph idx="1"/>
          </p:nvPr>
        </p:nvSpPr>
        <p:spPr/>
        <p:txBody>
          <a:bodyPr>
            <a:noAutofit/>
          </a:bodyPr>
          <a:lstStyle/>
          <a:p>
            <a:pPr marL="0" indent="0">
              <a:buNone/>
            </a:pPr>
            <a:r>
              <a:rPr lang="en-SG" dirty="0"/>
              <a:t>Base R vs. R Studio</a:t>
            </a:r>
          </a:p>
          <a:p>
            <a:pPr marL="0" indent="0">
              <a:buNone/>
            </a:pPr>
            <a:r>
              <a:rPr lang="en-SG" sz="2400" dirty="0"/>
              <a:t>- Base R is just text; R Studio adds colours, autocomplete, error detection, etc.</a:t>
            </a:r>
          </a:p>
          <a:p>
            <a:pPr marL="0" indent="0">
              <a:buNone/>
            </a:pPr>
            <a:r>
              <a:rPr lang="en-SG" sz="2400" dirty="0"/>
              <a:t>- R Studio gives you more help so I recommend you start with that (I personally use Base R but I’m just a dinosaur)</a:t>
            </a:r>
          </a:p>
          <a:p>
            <a:pPr marL="0" indent="0">
              <a:buNone/>
            </a:pPr>
            <a:r>
              <a:rPr lang="en-SG" sz="2400" dirty="0"/>
              <a:t>- R Studio is a separate layer on top so you have to </a:t>
            </a:r>
            <a:r>
              <a:rPr lang="en-SG" sz="2400" b="1" dirty="0"/>
              <a:t>install Base R first then install R Studio</a:t>
            </a:r>
          </a:p>
          <a:p>
            <a:pPr marL="0" indent="0">
              <a:buNone/>
            </a:pPr>
            <a:endParaRPr lang="en-SG" dirty="0"/>
          </a:p>
          <a:p>
            <a:pPr marL="0" indent="0">
              <a:buNone/>
            </a:pPr>
            <a:r>
              <a:rPr lang="en-SG" dirty="0"/>
              <a:t>R in Windows vs. R in Mac</a:t>
            </a:r>
          </a:p>
          <a:p>
            <a:pPr marL="0" indent="0">
              <a:buNone/>
            </a:pPr>
            <a:r>
              <a:rPr lang="en-SG" sz="2400" dirty="0"/>
              <a:t>- Runs in both but with some minor differences (different installation file, Ctrl-Enter vs. </a:t>
            </a:r>
            <a:r>
              <a:rPr lang="en-SG" sz="2400" dirty="0" err="1"/>
              <a:t>Cmd</a:t>
            </a:r>
            <a:r>
              <a:rPr lang="en-SG" sz="2400" dirty="0"/>
              <a:t>-Enter, directories are specified differently, etc.)</a:t>
            </a:r>
          </a:p>
          <a:p>
            <a:pPr marL="0" indent="0">
              <a:buNone/>
            </a:pPr>
            <a:r>
              <a:rPr lang="en-SG" sz="2400" dirty="0"/>
              <a:t>- In both cases, you need to know how to navigate the folders and files in your computer!</a:t>
            </a:r>
          </a:p>
        </p:txBody>
      </p:sp>
      <p:sp>
        <p:nvSpPr>
          <p:cNvPr id="5" name="Slide Number Placeholder 4">
            <a:extLst>
              <a:ext uri="{FF2B5EF4-FFF2-40B4-BE49-F238E27FC236}">
                <a16:creationId xmlns:a16="http://schemas.microsoft.com/office/drawing/2014/main" id="{BFCBBBBF-EF3C-4A25-9C0B-86A634D46223}"/>
              </a:ext>
            </a:extLst>
          </p:cNvPr>
          <p:cNvSpPr>
            <a:spLocks noGrp="1"/>
          </p:cNvSpPr>
          <p:nvPr>
            <p:ph type="sldNum" sz="quarter" idx="12"/>
          </p:nvPr>
        </p:nvSpPr>
        <p:spPr/>
        <p:txBody>
          <a:bodyPr>
            <a:noAutofit/>
          </a:bodyPr>
          <a:lstStyle/>
          <a:p>
            <a:fld id="{22ED52BF-7FCA-4473-BF5B-F54186FD57EF}" type="slidenum">
              <a:rPr lang="en-SG" smtClean="0"/>
              <a:t>14</a:t>
            </a:fld>
            <a:endParaRPr lang="en-SG" dirty="0"/>
          </a:p>
        </p:txBody>
      </p:sp>
    </p:spTree>
    <p:extLst>
      <p:ext uri="{BB962C8B-B14F-4D97-AF65-F5344CB8AC3E}">
        <p14:creationId xmlns:p14="http://schemas.microsoft.com/office/powerpoint/2010/main" val="19949756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F73F3D-7CBD-46D3-AD51-D6E4EA1B7A38}"/>
              </a:ext>
            </a:extLst>
          </p:cNvPr>
          <p:cNvSpPr>
            <a:spLocks noGrp="1"/>
          </p:cNvSpPr>
          <p:nvPr>
            <p:ph type="title"/>
          </p:nvPr>
        </p:nvSpPr>
        <p:spPr/>
        <p:txBody>
          <a:bodyPr>
            <a:noAutofit/>
          </a:bodyPr>
          <a:lstStyle/>
          <a:p>
            <a:r>
              <a:rPr lang="en-SG" dirty="0"/>
              <a:t>What is R</a:t>
            </a:r>
          </a:p>
        </p:txBody>
      </p:sp>
      <p:sp>
        <p:nvSpPr>
          <p:cNvPr id="3" name="Content Placeholder 2">
            <a:extLst>
              <a:ext uri="{FF2B5EF4-FFF2-40B4-BE49-F238E27FC236}">
                <a16:creationId xmlns:a16="http://schemas.microsoft.com/office/drawing/2014/main" id="{E6CD1D97-2687-4B15-BF3D-D09058FCEB2F}"/>
              </a:ext>
            </a:extLst>
          </p:cNvPr>
          <p:cNvSpPr>
            <a:spLocks noGrp="1"/>
          </p:cNvSpPr>
          <p:nvPr>
            <p:ph idx="1"/>
          </p:nvPr>
        </p:nvSpPr>
        <p:spPr/>
        <p:txBody>
          <a:bodyPr>
            <a:noAutofit/>
          </a:bodyPr>
          <a:lstStyle/>
          <a:p>
            <a:pPr marL="0" indent="0">
              <a:buNone/>
            </a:pPr>
            <a:r>
              <a:rPr lang="en-SG" dirty="0"/>
              <a:t>R</a:t>
            </a:r>
            <a:r>
              <a:rPr lang="en-SG" b="1" dirty="0"/>
              <a:t> </a:t>
            </a:r>
            <a:r>
              <a:rPr lang="en-SG" dirty="0"/>
              <a:t>vs. Python</a:t>
            </a:r>
          </a:p>
          <a:p>
            <a:pPr marL="0" indent="0">
              <a:buNone/>
            </a:pPr>
            <a:r>
              <a:rPr lang="en-SG" sz="2400" u="sng" dirty="0"/>
              <a:t>R</a:t>
            </a:r>
            <a:r>
              <a:rPr lang="en-SG" sz="2400" dirty="0"/>
              <a:t>						</a:t>
            </a:r>
            <a:r>
              <a:rPr lang="en-SG" sz="2400" u="sng" dirty="0"/>
              <a:t>Python</a:t>
            </a:r>
          </a:p>
          <a:p>
            <a:pPr marL="0" indent="0">
              <a:buNone/>
            </a:pPr>
            <a:r>
              <a:rPr lang="en-SG" sz="2400" dirty="0"/>
              <a:t>- Programming for data analysis		- General purpose programming language</a:t>
            </a:r>
          </a:p>
          <a:p>
            <a:pPr marL="0" indent="0">
              <a:buNone/>
            </a:pPr>
            <a:r>
              <a:rPr lang="en-SG" sz="2400" dirty="0"/>
              <a:t>- More, and more powerful, statistical 	- Better for machine learning, web apps,</a:t>
            </a:r>
            <a:br>
              <a:rPr lang="en-SG" sz="2400" dirty="0"/>
            </a:br>
            <a:r>
              <a:rPr lang="en-SG" sz="2400" dirty="0"/>
              <a:t> packages					 integration with outside apps</a:t>
            </a:r>
          </a:p>
          <a:p>
            <a:pPr marL="0" indent="0">
              <a:buNone/>
            </a:pPr>
            <a:r>
              <a:rPr lang="en-SG" sz="2400" dirty="0"/>
              <a:t>- More complex language			- Slightly simpler syntax</a:t>
            </a:r>
          </a:p>
          <a:p>
            <a:pPr marL="0" indent="0">
              <a:buNone/>
            </a:pPr>
            <a:r>
              <a:rPr lang="en-SG" sz="2400" dirty="0"/>
              <a:t>- Cunning, intelligent, detective work		- Strong, elegant, wide range of abilities</a:t>
            </a:r>
          </a:p>
          <a:p>
            <a:pPr marL="0" indent="0">
              <a:buNone/>
            </a:pPr>
            <a:endParaRPr lang="en-SG" sz="1400" dirty="0"/>
          </a:p>
        </p:txBody>
      </p:sp>
      <p:sp>
        <p:nvSpPr>
          <p:cNvPr id="5" name="Slide Number Placeholder 4">
            <a:extLst>
              <a:ext uri="{FF2B5EF4-FFF2-40B4-BE49-F238E27FC236}">
                <a16:creationId xmlns:a16="http://schemas.microsoft.com/office/drawing/2014/main" id="{BFCBBBBF-EF3C-4A25-9C0B-86A634D46223}"/>
              </a:ext>
            </a:extLst>
          </p:cNvPr>
          <p:cNvSpPr>
            <a:spLocks noGrp="1"/>
          </p:cNvSpPr>
          <p:nvPr>
            <p:ph type="sldNum" sz="quarter" idx="12"/>
          </p:nvPr>
        </p:nvSpPr>
        <p:spPr/>
        <p:txBody>
          <a:bodyPr>
            <a:noAutofit/>
          </a:bodyPr>
          <a:lstStyle/>
          <a:p>
            <a:fld id="{22ED52BF-7FCA-4473-BF5B-F54186FD57EF}" type="slidenum">
              <a:rPr lang="en-SG" smtClean="0"/>
              <a:t>15</a:t>
            </a:fld>
            <a:endParaRPr lang="en-SG" dirty="0"/>
          </a:p>
        </p:txBody>
      </p:sp>
      <p:cxnSp>
        <p:nvCxnSpPr>
          <p:cNvPr id="6" name="Straight Connector 5">
            <a:extLst>
              <a:ext uri="{FF2B5EF4-FFF2-40B4-BE49-F238E27FC236}">
                <a16:creationId xmlns:a16="http://schemas.microsoft.com/office/drawing/2014/main" id="{61BB9330-951E-8E41-C1A6-31F96971D65D}"/>
              </a:ext>
            </a:extLst>
          </p:cNvPr>
          <p:cNvCxnSpPr/>
          <p:nvPr/>
        </p:nvCxnSpPr>
        <p:spPr>
          <a:xfrm>
            <a:off x="5342096" y="1690302"/>
            <a:ext cx="0" cy="1932972"/>
          </a:xfrm>
          <a:prstGeom prst="line">
            <a:avLst/>
          </a:prstGeom>
        </p:spPr>
        <p:style>
          <a:lnRef idx="1">
            <a:schemeClr val="accent1"/>
          </a:lnRef>
          <a:fillRef idx="0">
            <a:schemeClr val="accent1"/>
          </a:fillRef>
          <a:effectRef idx="0">
            <a:schemeClr val="accent1"/>
          </a:effectRef>
          <a:fontRef idx="minor">
            <a:schemeClr val="tx1"/>
          </a:fontRef>
        </p:style>
      </p:cxnSp>
      <p:pic>
        <p:nvPicPr>
          <p:cNvPr id="5126" name="Picture 6">
            <a:extLst>
              <a:ext uri="{FF2B5EF4-FFF2-40B4-BE49-F238E27FC236}">
                <a16:creationId xmlns:a16="http://schemas.microsoft.com/office/drawing/2014/main" id="{8774C77E-576F-C4F5-A2A9-2CD2BB67A45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51250" y="3915638"/>
            <a:ext cx="1107710" cy="830783"/>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a:extLst>
              <a:ext uri="{FF2B5EF4-FFF2-40B4-BE49-F238E27FC236}">
                <a16:creationId xmlns:a16="http://schemas.microsoft.com/office/drawing/2014/main" id="{C74FBD18-F734-A5C7-E36F-D0C9F225F4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07869" y="3915638"/>
            <a:ext cx="1462647" cy="830783"/>
          </a:xfrm>
          <a:prstGeom prst="rect">
            <a:avLst/>
          </a:prstGeom>
          <a:noFill/>
          <a:extLst>
            <a:ext uri="{909E8E84-426E-40DD-AFC4-6F175D3DCCD1}">
              <a14:hiddenFill xmlns:a14="http://schemas.microsoft.com/office/drawing/2010/main">
                <a:solidFill>
                  <a:srgbClr val="FFFFFF"/>
                </a:solidFill>
              </a14:hiddenFill>
            </a:ext>
          </a:extLst>
        </p:spPr>
      </p:pic>
      <p:pic>
        <p:nvPicPr>
          <p:cNvPr id="11266" name="Picture 2" descr="Review: 'Batman v Superman' ... v Fun? - The New York Times">
            <a:extLst>
              <a:ext uri="{FF2B5EF4-FFF2-40B4-BE49-F238E27FC236}">
                <a16:creationId xmlns:a16="http://schemas.microsoft.com/office/drawing/2014/main" id="{F52AEFC0-1D78-485E-E2F9-30923E8CF8B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34495" y="4356308"/>
            <a:ext cx="4723142" cy="2369442"/>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2">
            <a:extLst>
              <a:ext uri="{FF2B5EF4-FFF2-40B4-BE49-F238E27FC236}">
                <a16:creationId xmlns:a16="http://schemas.microsoft.com/office/drawing/2014/main" id="{F005F2E3-3F6A-037E-C8FD-752FBA7A6ED1}"/>
              </a:ext>
            </a:extLst>
          </p:cNvPr>
          <p:cNvSpPr txBox="1">
            <a:spLocks/>
          </p:cNvSpPr>
          <p:nvPr/>
        </p:nvSpPr>
        <p:spPr>
          <a:xfrm>
            <a:off x="3610150" y="6312764"/>
            <a:ext cx="2191211" cy="59330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5">
                    <a:lumMod val="50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5">
                    <a:lumMod val="50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5">
                    <a:lumMod val="50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5">
                    <a:lumMod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5">
                    <a:lumMod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SG" b="1" dirty="0">
                <a:solidFill>
                  <a:schemeClr val="bg1"/>
                </a:solidFill>
              </a:rPr>
              <a:t>“I hate Excel”</a:t>
            </a:r>
            <a:endParaRPr lang="en-SG" dirty="0">
              <a:solidFill>
                <a:schemeClr val="bg1"/>
              </a:solidFill>
            </a:endParaRPr>
          </a:p>
          <a:p>
            <a:pPr marL="0" indent="0">
              <a:buFont typeface="Arial" panose="020B0604020202020204" pitchFamily="34" charset="0"/>
              <a:buNone/>
            </a:pPr>
            <a:endParaRPr lang="en-SG" dirty="0">
              <a:solidFill>
                <a:schemeClr val="bg1"/>
              </a:solidFill>
            </a:endParaRPr>
          </a:p>
        </p:txBody>
      </p:sp>
      <p:sp>
        <p:nvSpPr>
          <p:cNvPr id="7" name="Content Placeholder 2">
            <a:extLst>
              <a:ext uri="{FF2B5EF4-FFF2-40B4-BE49-F238E27FC236}">
                <a16:creationId xmlns:a16="http://schemas.microsoft.com/office/drawing/2014/main" id="{599F1FD1-2277-37AA-0F6E-8527B7977CE3}"/>
              </a:ext>
            </a:extLst>
          </p:cNvPr>
          <p:cNvSpPr txBox="1">
            <a:spLocks/>
          </p:cNvSpPr>
          <p:nvPr/>
        </p:nvSpPr>
        <p:spPr>
          <a:xfrm>
            <a:off x="6632987" y="6312764"/>
            <a:ext cx="1783762" cy="59330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5">
                    <a:lumMod val="50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5">
                    <a:lumMod val="50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5">
                    <a:lumMod val="50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5">
                    <a:lumMod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5">
                    <a:lumMod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SG" b="1" dirty="0">
                <a:solidFill>
                  <a:schemeClr val="bg1"/>
                </a:solidFill>
              </a:rPr>
              <a:t>“Me too”</a:t>
            </a:r>
            <a:endParaRPr lang="en-SG" dirty="0">
              <a:solidFill>
                <a:schemeClr val="bg1"/>
              </a:solidFill>
            </a:endParaRPr>
          </a:p>
          <a:p>
            <a:pPr marL="0" indent="0" algn="r">
              <a:buFont typeface="Arial" panose="020B0604020202020204" pitchFamily="34" charset="0"/>
              <a:buNone/>
            </a:pPr>
            <a:endParaRPr lang="en-SG" dirty="0">
              <a:solidFill>
                <a:schemeClr val="bg1"/>
              </a:solidFill>
            </a:endParaRPr>
          </a:p>
        </p:txBody>
      </p:sp>
      <p:sp>
        <p:nvSpPr>
          <p:cNvPr id="11" name="Content Placeholder 2">
            <a:extLst>
              <a:ext uri="{FF2B5EF4-FFF2-40B4-BE49-F238E27FC236}">
                <a16:creationId xmlns:a16="http://schemas.microsoft.com/office/drawing/2014/main" id="{65F22160-75D3-486B-A7A4-E6E0620A0503}"/>
              </a:ext>
            </a:extLst>
          </p:cNvPr>
          <p:cNvSpPr txBox="1">
            <a:spLocks/>
          </p:cNvSpPr>
          <p:nvPr/>
        </p:nvSpPr>
        <p:spPr>
          <a:xfrm>
            <a:off x="3704101" y="4030261"/>
            <a:ext cx="4623464" cy="161028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5">
                    <a:lumMod val="50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5">
                    <a:lumMod val="50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5">
                    <a:lumMod val="50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5">
                    <a:lumMod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5">
                    <a:lumMod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SG" sz="2000" i="1" dirty="0"/>
              <a:t>But they both have one thing in common…</a:t>
            </a:r>
          </a:p>
        </p:txBody>
      </p:sp>
    </p:spTree>
    <p:extLst>
      <p:ext uri="{BB962C8B-B14F-4D97-AF65-F5344CB8AC3E}">
        <p14:creationId xmlns:p14="http://schemas.microsoft.com/office/powerpoint/2010/main" val="25569886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F73F3D-7CBD-46D3-AD51-D6E4EA1B7A38}"/>
              </a:ext>
            </a:extLst>
          </p:cNvPr>
          <p:cNvSpPr>
            <a:spLocks noGrp="1"/>
          </p:cNvSpPr>
          <p:nvPr>
            <p:ph type="title"/>
          </p:nvPr>
        </p:nvSpPr>
        <p:spPr/>
        <p:txBody>
          <a:bodyPr>
            <a:noAutofit/>
          </a:bodyPr>
          <a:lstStyle/>
          <a:p>
            <a:r>
              <a:rPr lang="en-SG" dirty="0"/>
              <a:t>Data Science</a:t>
            </a:r>
          </a:p>
        </p:txBody>
      </p:sp>
      <p:sp>
        <p:nvSpPr>
          <p:cNvPr id="5" name="Slide Number Placeholder 4">
            <a:extLst>
              <a:ext uri="{FF2B5EF4-FFF2-40B4-BE49-F238E27FC236}">
                <a16:creationId xmlns:a16="http://schemas.microsoft.com/office/drawing/2014/main" id="{BFCBBBBF-EF3C-4A25-9C0B-86A634D46223}"/>
              </a:ext>
            </a:extLst>
          </p:cNvPr>
          <p:cNvSpPr>
            <a:spLocks noGrp="1"/>
          </p:cNvSpPr>
          <p:nvPr>
            <p:ph type="sldNum" sz="quarter" idx="12"/>
          </p:nvPr>
        </p:nvSpPr>
        <p:spPr/>
        <p:txBody>
          <a:bodyPr>
            <a:noAutofit/>
          </a:bodyPr>
          <a:lstStyle/>
          <a:p>
            <a:fld id="{22ED52BF-7FCA-4473-BF5B-F54186FD57EF}" type="slidenum">
              <a:rPr lang="en-SG" smtClean="0"/>
              <a:t>16</a:t>
            </a:fld>
            <a:endParaRPr lang="en-SG" dirty="0"/>
          </a:p>
        </p:txBody>
      </p:sp>
      <p:sp>
        <p:nvSpPr>
          <p:cNvPr id="21" name="TextBox 20">
            <a:extLst>
              <a:ext uri="{FF2B5EF4-FFF2-40B4-BE49-F238E27FC236}">
                <a16:creationId xmlns:a16="http://schemas.microsoft.com/office/drawing/2014/main" id="{EC4BCF4C-CF0B-8FD1-3049-789801458BF8}"/>
              </a:ext>
            </a:extLst>
          </p:cNvPr>
          <p:cNvSpPr txBox="1"/>
          <p:nvPr/>
        </p:nvSpPr>
        <p:spPr>
          <a:xfrm>
            <a:off x="302530" y="2917435"/>
            <a:ext cx="1585741" cy="1754326"/>
          </a:xfrm>
          <a:prstGeom prst="rect">
            <a:avLst/>
          </a:prstGeom>
          <a:noFill/>
        </p:spPr>
        <p:txBody>
          <a:bodyPr wrap="square" rtlCol="0">
            <a:spAutoFit/>
          </a:bodyPr>
          <a:lstStyle/>
          <a:p>
            <a:pPr algn="ctr"/>
            <a:r>
              <a:rPr lang="en-SG" b="1" dirty="0"/>
              <a:t>Data generated</a:t>
            </a:r>
          </a:p>
          <a:p>
            <a:pPr algn="ctr"/>
            <a:r>
              <a:rPr lang="en-SG" dirty="0"/>
              <a:t>(e.g. in an Experiment, from existing datasets)</a:t>
            </a:r>
          </a:p>
        </p:txBody>
      </p:sp>
      <p:grpSp>
        <p:nvGrpSpPr>
          <p:cNvPr id="52" name="Group 51">
            <a:extLst>
              <a:ext uri="{FF2B5EF4-FFF2-40B4-BE49-F238E27FC236}">
                <a16:creationId xmlns:a16="http://schemas.microsoft.com/office/drawing/2014/main" id="{54879C23-43D8-B2EB-C331-3AC3C588BF4F}"/>
              </a:ext>
            </a:extLst>
          </p:cNvPr>
          <p:cNvGrpSpPr/>
          <p:nvPr/>
        </p:nvGrpSpPr>
        <p:grpSpPr>
          <a:xfrm>
            <a:off x="2160584" y="2143441"/>
            <a:ext cx="8046205" cy="2700439"/>
            <a:chOff x="2190881" y="2224465"/>
            <a:chExt cx="8046205" cy="2700439"/>
          </a:xfrm>
        </p:grpSpPr>
        <p:grpSp>
          <p:nvGrpSpPr>
            <p:cNvPr id="19" name="Group 18">
              <a:extLst>
                <a:ext uri="{FF2B5EF4-FFF2-40B4-BE49-F238E27FC236}">
                  <a16:creationId xmlns:a16="http://schemas.microsoft.com/office/drawing/2014/main" id="{6106D583-B619-AA72-EE01-9A46F159B55A}"/>
                </a:ext>
              </a:extLst>
            </p:cNvPr>
            <p:cNvGrpSpPr>
              <a:grpSpLocks noChangeAspect="1"/>
            </p:cNvGrpSpPr>
            <p:nvPr/>
          </p:nvGrpSpPr>
          <p:grpSpPr>
            <a:xfrm>
              <a:off x="2190881" y="2224465"/>
              <a:ext cx="8046205" cy="2700439"/>
              <a:chOff x="1228045" y="1940919"/>
              <a:chExt cx="9735909" cy="3267531"/>
            </a:xfrm>
          </p:grpSpPr>
          <p:pic>
            <p:nvPicPr>
              <p:cNvPr id="6" name="Picture 5">
                <a:extLst>
                  <a:ext uri="{FF2B5EF4-FFF2-40B4-BE49-F238E27FC236}">
                    <a16:creationId xmlns:a16="http://schemas.microsoft.com/office/drawing/2014/main" id="{E0D66732-8411-D07C-EEB8-8D223DAEACD9}"/>
                  </a:ext>
                </a:extLst>
              </p:cNvPr>
              <p:cNvPicPr>
                <a:picLocks noChangeAspect="1"/>
              </p:cNvPicPr>
              <p:nvPr/>
            </p:nvPicPr>
            <p:blipFill>
              <a:blip r:embed="rId2"/>
              <a:stretch>
                <a:fillRect/>
              </a:stretch>
            </p:blipFill>
            <p:spPr>
              <a:xfrm>
                <a:off x="1228045" y="1940919"/>
                <a:ext cx="9735909" cy="3267531"/>
              </a:xfrm>
              <a:prstGeom prst="rect">
                <a:avLst/>
              </a:prstGeom>
            </p:spPr>
          </p:pic>
          <p:sp>
            <p:nvSpPr>
              <p:cNvPr id="15" name="Rectangle 14">
                <a:extLst>
                  <a:ext uri="{FF2B5EF4-FFF2-40B4-BE49-F238E27FC236}">
                    <a16:creationId xmlns:a16="http://schemas.microsoft.com/office/drawing/2014/main" id="{5AA9DB83-C91B-9180-1BCA-779DC03F7760}"/>
                  </a:ext>
                </a:extLst>
              </p:cNvPr>
              <p:cNvSpPr/>
              <p:nvPr/>
            </p:nvSpPr>
            <p:spPr>
              <a:xfrm>
                <a:off x="9215120" y="2428240"/>
                <a:ext cx="1524000" cy="7213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6" name="TextBox 15">
                <a:extLst>
                  <a:ext uri="{FF2B5EF4-FFF2-40B4-BE49-F238E27FC236}">
                    <a16:creationId xmlns:a16="http://schemas.microsoft.com/office/drawing/2014/main" id="{4EFDE7D5-A693-D750-1BA5-D01BD4881247}"/>
                  </a:ext>
                </a:extLst>
              </p:cNvPr>
              <p:cNvSpPr txBox="1"/>
              <p:nvPr/>
            </p:nvSpPr>
            <p:spPr>
              <a:xfrm>
                <a:off x="2674228" y="3574684"/>
                <a:ext cx="1585742" cy="369332"/>
              </a:xfrm>
              <a:prstGeom prst="rect">
                <a:avLst/>
              </a:prstGeom>
              <a:noFill/>
            </p:spPr>
            <p:txBody>
              <a:bodyPr wrap="square" rtlCol="0">
                <a:spAutoFit/>
              </a:bodyPr>
              <a:lstStyle/>
              <a:p>
                <a:pPr algn="ctr"/>
                <a:r>
                  <a:rPr lang="en-SG" dirty="0"/>
                  <a:t>(Prepare)</a:t>
                </a:r>
              </a:p>
            </p:txBody>
          </p:sp>
        </p:grpSp>
        <p:sp>
          <p:nvSpPr>
            <p:cNvPr id="35" name="TextBox 34">
              <a:extLst>
                <a:ext uri="{FF2B5EF4-FFF2-40B4-BE49-F238E27FC236}">
                  <a16:creationId xmlns:a16="http://schemas.microsoft.com/office/drawing/2014/main" id="{245CCFE0-100A-9371-EC76-4BBB6A450568}"/>
                </a:ext>
              </a:extLst>
            </p:cNvPr>
            <p:cNvSpPr txBox="1"/>
            <p:nvPr/>
          </p:nvSpPr>
          <p:spPr>
            <a:xfrm>
              <a:off x="8256990" y="3574684"/>
              <a:ext cx="1918747" cy="646331"/>
            </a:xfrm>
            <a:prstGeom prst="rect">
              <a:avLst/>
            </a:prstGeom>
            <a:noFill/>
          </p:spPr>
          <p:txBody>
            <a:bodyPr wrap="square" rtlCol="0">
              <a:spAutoFit/>
            </a:bodyPr>
            <a:lstStyle/>
            <a:p>
              <a:pPr algn="ctr"/>
              <a:r>
                <a:rPr lang="en-SG" dirty="0"/>
                <a:t>(Produce graphs and tables)</a:t>
              </a:r>
            </a:p>
          </p:txBody>
        </p:sp>
      </p:grpSp>
      <p:cxnSp>
        <p:nvCxnSpPr>
          <p:cNvPr id="41" name="Straight Arrow Connector 40">
            <a:extLst>
              <a:ext uri="{FF2B5EF4-FFF2-40B4-BE49-F238E27FC236}">
                <a16:creationId xmlns:a16="http://schemas.microsoft.com/office/drawing/2014/main" id="{5A90E85B-4E3A-A607-EAD4-04EE35812B20}"/>
              </a:ext>
            </a:extLst>
          </p:cNvPr>
          <p:cNvCxnSpPr/>
          <p:nvPr/>
        </p:nvCxnSpPr>
        <p:spPr>
          <a:xfrm flipV="1">
            <a:off x="10035724" y="3393204"/>
            <a:ext cx="612000" cy="0"/>
          </a:xfrm>
          <a:prstGeom prst="straightConnector1">
            <a:avLst/>
          </a:prstGeom>
          <a:ln w="285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B88AEFEB-584C-84B1-CA55-C3C8705DBE25}"/>
              </a:ext>
            </a:extLst>
          </p:cNvPr>
          <p:cNvSpPr txBox="1"/>
          <p:nvPr/>
        </p:nvSpPr>
        <p:spPr>
          <a:xfrm>
            <a:off x="10452231" y="2919363"/>
            <a:ext cx="1441583" cy="923330"/>
          </a:xfrm>
          <a:prstGeom prst="rect">
            <a:avLst/>
          </a:prstGeom>
          <a:noFill/>
        </p:spPr>
        <p:txBody>
          <a:bodyPr wrap="square" rtlCol="0">
            <a:spAutoFit/>
          </a:bodyPr>
          <a:lstStyle/>
          <a:p>
            <a:pPr algn="ctr"/>
            <a:r>
              <a:rPr lang="en-SG" b="1" dirty="0"/>
              <a:t>Publish and/or present</a:t>
            </a:r>
          </a:p>
        </p:txBody>
      </p:sp>
      <p:pic>
        <p:nvPicPr>
          <p:cNvPr id="12" name="Picture 2" descr="R.programming | Stellar Technologies and Media">
            <a:extLst>
              <a:ext uri="{FF2B5EF4-FFF2-40B4-BE49-F238E27FC236}">
                <a16:creationId xmlns:a16="http://schemas.microsoft.com/office/drawing/2014/main" id="{060F6EB8-5A86-80F6-09F8-CCDBE1B6683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1475" b="10860"/>
          <a:stretch/>
        </p:blipFill>
        <p:spPr bwMode="auto">
          <a:xfrm>
            <a:off x="1991846" y="1608169"/>
            <a:ext cx="1481297" cy="1150458"/>
          </a:xfrm>
          <a:prstGeom prst="rect">
            <a:avLst/>
          </a:prstGeom>
          <a:noFill/>
          <a:extLst>
            <a:ext uri="{909E8E84-426E-40DD-AFC4-6F175D3DCCD1}">
              <a14:hiddenFill xmlns:a14="http://schemas.microsoft.com/office/drawing/2010/main">
                <a:solidFill>
                  <a:srgbClr val="FFFFFF"/>
                </a:solidFill>
              </a14:hiddenFill>
            </a:ext>
          </a:extLst>
        </p:spPr>
      </p:pic>
      <p:sp>
        <p:nvSpPr>
          <p:cNvPr id="53" name="TextBox 52">
            <a:extLst>
              <a:ext uri="{FF2B5EF4-FFF2-40B4-BE49-F238E27FC236}">
                <a16:creationId xmlns:a16="http://schemas.microsoft.com/office/drawing/2014/main" id="{4C0EF3CF-196C-6184-93BB-B4430F7AF0A3}"/>
              </a:ext>
            </a:extLst>
          </p:cNvPr>
          <p:cNvSpPr txBox="1"/>
          <p:nvPr/>
        </p:nvSpPr>
        <p:spPr>
          <a:xfrm>
            <a:off x="8875625" y="4805675"/>
            <a:ext cx="1441583" cy="276999"/>
          </a:xfrm>
          <a:prstGeom prst="rect">
            <a:avLst/>
          </a:prstGeom>
          <a:noFill/>
        </p:spPr>
        <p:txBody>
          <a:bodyPr wrap="square" rtlCol="0">
            <a:spAutoFit/>
          </a:bodyPr>
          <a:lstStyle/>
          <a:p>
            <a:pPr algn="ctr"/>
            <a:r>
              <a:rPr lang="en-SG" sz="1200" dirty="0" err="1"/>
              <a:t>Grolemund</a:t>
            </a:r>
            <a:r>
              <a:rPr lang="en-SG" sz="1200" dirty="0"/>
              <a:t> (2017)</a:t>
            </a:r>
          </a:p>
        </p:txBody>
      </p:sp>
      <p:sp>
        <p:nvSpPr>
          <p:cNvPr id="54" name="Content Placeholder 2">
            <a:extLst>
              <a:ext uri="{FF2B5EF4-FFF2-40B4-BE49-F238E27FC236}">
                <a16:creationId xmlns:a16="http://schemas.microsoft.com/office/drawing/2014/main" id="{BAEBB57E-1CB7-C0C1-0ADE-610ABCD218D5}"/>
              </a:ext>
            </a:extLst>
          </p:cNvPr>
          <p:cNvSpPr>
            <a:spLocks noGrp="1"/>
          </p:cNvSpPr>
          <p:nvPr>
            <p:ph idx="1"/>
          </p:nvPr>
        </p:nvSpPr>
        <p:spPr>
          <a:xfrm>
            <a:off x="77583" y="767101"/>
            <a:ext cx="12036834" cy="6074077"/>
          </a:xfrm>
        </p:spPr>
        <p:txBody>
          <a:bodyPr>
            <a:noAutofit/>
          </a:bodyPr>
          <a:lstStyle/>
          <a:p>
            <a:pPr marL="0" indent="0">
              <a:buNone/>
            </a:pPr>
            <a:r>
              <a:rPr lang="en-SG" dirty="0"/>
              <a:t>How R fits into research and data science…</a:t>
            </a:r>
          </a:p>
          <a:p>
            <a:pPr marL="0" indent="0">
              <a:buNone/>
            </a:pPr>
            <a:endParaRPr lang="en-SG" dirty="0"/>
          </a:p>
          <a:p>
            <a:pPr marL="0" indent="0">
              <a:buNone/>
            </a:pPr>
            <a:endParaRPr lang="en-SG" dirty="0"/>
          </a:p>
          <a:p>
            <a:pPr marL="0" indent="0">
              <a:buNone/>
            </a:pPr>
            <a:endParaRPr lang="en-SG" dirty="0"/>
          </a:p>
          <a:p>
            <a:pPr marL="0" indent="0">
              <a:buNone/>
            </a:pPr>
            <a:endParaRPr lang="en-SG" dirty="0"/>
          </a:p>
          <a:p>
            <a:pPr marL="0" indent="0">
              <a:buNone/>
            </a:pPr>
            <a:endParaRPr lang="en-SG" dirty="0"/>
          </a:p>
          <a:p>
            <a:pPr marL="0" indent="0">
              <a:buNone/>
            </a:pPr>
            <a:endParaRPr lang="en-SG" dirty="0"/>
          </a:p>
          <a:p>
            <a:pPr marL="0" indent="0">
              <a:buNone/>
            </a:pPr>
            <a:endParaRPr lang="en-SG" dirty="0"/>
          </a:p>
          <a:p>
            <a:pPr marL="0" indent="0">
              <a:buNone/>
            </a:pPr>
            <a:endParaRPr lang="en-SG" dirty="0"/>
          </a:p>
          <a:p>
            <a:pPr marL="0" indent="0">
              <a:buNone/>
            </a:pPr>
            <a:endParaRPr lang="en-SG" dirty="0"/>
          </a:p>
          <a:p>
            <a:pPr marL="0" indent="0">
              <a:buNone/>
            </a:pPr>
            <a:r>
              <a:rPr lang="en-SG" dirty="0"/>
              <a:t>This module introduces you to this whole process</a:t>
            </a:r>
          </a:p>
        </p:txBody>
      </p:sp>
      <p:cxnSp>
        <p:nvCxnSpPr>
          <p:cNvPr id="29" name="Straight Arrow Connector 28">
            <a:extLst>
              <a:ext uri="{FF2B5EF4-FFF2-40B4-BE49-F238E27FC236}">
                <a16:creationId xmlns:a16="http://schemas.microsoft.com/office/drawing/2014/main" id="{409376F0-EE5D-AA8D-A8A8-7AA64C5B095B}"/>
              </a:ext>
            </a:extLst>
          </p:cNvPr>
          <p:cNvCxnSpPr>
            <a:cxnSpLocks/>
          </p:cNvCxnSpPr>
          <p:nvPr/>
        </p:nvCxnSpPr>
        <p:spPr>
          <a:xfrm flipV="1">
            <a:off x="1646804" y="3378456"/>
            <a:ext cx="612000" cy="0"/>
          </a:xfrm>
          <a:prstGeom prst="straightConnector1">
            <a:avLst/>
          </a:prstGeom>
          <a:ln w="285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D9C06402-77F5-4D8B-8946-3D8484FC2AA0}"/>
              </a:ext>
            </a:extLst>
          </p:cNvPr>
          <p:cNvSpPr txBox="1"/>
          <p:nvPr/>
        </p:nvSpPr>
        <p:spPr>
          <a:xfrm>
            <a:off x="5444646" y="4345307"/>
            <a:ext cx="2553852" cy="923330"/>
          </a:xfrm>
          <a:prstGeom prst="rect">
            <a:avLst/>
          </a:prstGeom>
          <a:noFill/>
        </p:spPr>
        <p:txBody>
          <a:bodyPr wrap="square" rtlCol="0">
            <a:spAutoFit/>
          </a:bodyPr>
          <a:lstStyle/>
          <a:p>
            <a:pPr algn="ctr"/>
            <a:r>
              <a:rPr lang="en-SG" dirty="0"/>
              <a:t>(Explore and analyse)</a:t>
            </a:r>
          </a:p>
        </p:txBody>
      </p:sp>
    </p:spTree>
    <p:extLst>
      <p:ext uri="{BB962C8B-B14F-4D97-AF65-F5344CB8AC3E}">
        <p14:creationId xmlns:p14="http://schemas.microsoft.com/office/powerpoint/2010/main" val="18533654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Freeform: Shape 40">
            <a:extLst>
              <a:ext uri="{FF2B5EF4-FFF2-40B4-BE49-F238E27FC236}">
                <a16:creationId xmlns:a16="http://schemas.microsoft.com/office/drawing/2014/main" id="{E3ECCA42-7C09-2A5D-5F05-80E33025726E}"/>
              </a:ext>
            </a:extLst>
          </p:cNvPr>
          <p:cNvSpPr/>
          <p:nvPr/>
        </p:nvSpPr>
        <p:spPr>
          <a:xfrm>
            <a:off x="1292427" y="1169042"/>
            <a:ext cx="7897361" cy="5000263"/>
          </a:xfrm>
          <a:custGeom>
            <a:avLst/>
            <a:gdLst>
              <a:gd name="connsiteX0" fmla="*/ 0 w 10012101"/>
              <a:gd name="connsiteY0" fmla="*/ 23149 h 5081286"/>
              <a:gd name="connsiteX1" fmla="*/ 983848 w 10012101"/>
              <a:gd name="connsiteY1" fmla="*/ 0 h 5081286"/>
              <a:gd name="connsiteX2" fmla="*/ 3819645 w 10012101"/>
              <a:gd name="connsiteY2" fmla="*/ 23149 h 5081286"/>
              <a:gd name="connsiteX3" fmla="*/ 4224759 w 10012101"/>
              <a:gd name="connsiteY3" fmla="*/ 46299 h 5081286"/>
              <a:gd name="connsiteX4" fmla="*/ 4606724 w 10012101"/>
              <a:gd name="connsiteY4" fmla="*/ 115747 h 5081286"/>
              <a:gd name="connsiteX5" fmla="*/ 4791919 w 10012101"/>
              <a:gd name="connsiteY5" fmla="*/ 162046 h 5081286"/>
              <a:gd name="connsiteX6" fmla="*/ 5011838 w 10012101"/>
              <a:gd name="connsiteY6" fmla="*/ 208344 h 5081286"/>
              <a:gd name="connsiteX7" fmla="*/ 5474825 w 10012101"/>
              <a:gd name="connsiteY7" fmla="*/ 370390 h 5081286"/>
              <a:gd name="connsiteX8" fmla="*/ 5648445 w 10012101"/>
              <a:gd name="connsiteY8" fmla="*/ 416689 h 5081286"/>
              <a:gd name="connsiteX9" fmla="*/ 5717893 w 10012101"/>
              <a:gd name="connsiteY9" fmla="*/ 474562 h 5081286"/>
              <a:gd name="connsiteX10" fmla="*/ 5798916 w 10012101"/>
              <a:gd name="connsiteY10" fmla="*/ 532435 h 5081286"/>
              <a:gd name="connsiteX11" fmla="*/ 5879939 w 10012101"/>
              <a:gd name="connsiteY11" fmla="*/ 636608 h 5081286"/>
              <a:gd name="connsiteX12" fmla="*/ 5856790 w 10012101"/>
              <a:gd name="connsiteY12" fmla="*/ 983848 h 5081286"/>
              <a:gd name="connsiteX13" fmla="*/ 5787341 w 10012101"/>
              <a:gd name="connsiteY13" fmla="*/ 1076446 h 5081286"/>
              <a:gd name="connsiteX14" fmla="*/ 5474825 w 10012101"/>
              <a:gd name="connsiteY14" fmla="*/ 1284790 h 5081286"/>
              <a:gd name="connsiteX15" fmla="*/ 5104435 w 10012101"/>
              <a:gd name="connsiteY15" fmla="*/ 1412111 h 5081286"/>
              <a:gd name="connsiteX16" fmla="*/ 4907665 w 10012101"/>
              <a:gd name="connsiteY16" fmla="*/ 1446835 h 5081286"/>
              <a:gd name="connsiteX17" fmla="*/ 4618298 w 10012101"/>
              <a:gd name="connsiteY17" fmla="*/ 1469985 h 5081286"/>
              <a:gd name="connsiteX18" fmla="*/ 4132162 w 10012101"/>
              <a:gd name="connsiteY18" fmla="*/ 1493134 h 5081286"/>
              <a:gd name="connsiteX19" fmla="*/ 3437681 w 10012101"/>
              <a:gd name="connsiteY19" fmla="*/ 1516284 h 5081286"/>
              <a:gd name="connsiteX20" fmla="*/ 2939969 w 10012101"/>
              <a:gd name="connsiteY20" fmla="*/ 1539433 h 5081286"/>
              <a:gd name="connsiteX21" fmla="*/ 2754774 w 10012101"/>
              <a:gd name="connsiteY21" fmla="*/ 1574157 h 5081286"/>
              <a:gd name="connsiteX22" fmla="*/ 2569579 w 10012101"/>
              <a:gd name="connsiteY22" fmla="*/ 1597306 h 5081286"/>
              <a:gd name="connsiteX23" fmla="*/ 2419109 w 10012101"/>
              <a:gd name="connsiteY23" fmla="*/ 1620456 h 5081286"/>
              <a:gd name="connsiteX24" fmla="*/ 2338086 w 10012101"/>
              <a:gd name="connsiteY24" fmla="*/ 1655180 h 5081286"/>
              <a:gd name="connsiteX25" fmla="*/ 2245488 w 10012101"/>
              <a:gd name="connsiteY25" fmla="*/ 1701479 h 5081286"/>
              <a:gd name="connsiteX26" fmla="*/ 2199190 w 10012101"/>
              <a:gd name="connsiteY26" fmla="*/ 1770927 h 5081286"/>
              <a:gd name="connsiteX27" fmla="*/ 2245488 w 10012101"/>
              <a:gd name="connsiteY27" fmla="*/ 1967696 h 5081286"/>
              <a:gd name="connsiteX28" fmla="*/ 2291787 w 10012101"/>
              <a:gd name="connsiteY28" fmla="*/ 2002420 h 5081286"/>
              <a:gd name="connsiteX29" fmla="*/ 2361235 w 10012101"/>
              <a:gd name="connsiteY29" fmla="*/ 2060294 h 5081286"/>
              <a:gd name="connsiteX30" fmla="*/ 2893671 w 10012101"/>
              <a:gd name="connsiteY30" fmla="*/ 2141316 h 5081286"/>
              <a:gd name="connsiteX31" fmla="*/ 3090440 w 10012101"/>
              <a:gd name="connsiteY31" fmla="*/ 2187615 h 5081286"/>
              <a:gd name="connsiteX32" fmla="*/ 3310359 w 10012101"/>
              <a:gd name="connsiteY32" fmla="*/ 2199190 h 5081286"/>
              <a:gd name="connsiteX33" fmla="*/ 3900668 w 10012101"/>
              <a:gd name="connsiteY33" fmla="*/ 2222339 h 5081286"/>
              <a:gd name="connsiteX34" fmla="*/ 4537276 w 10012101"/>
              <a:gd name="connsiteY34" fmla="*/ 2233914 h 5081286"/>
              <a:gd name="connsiteX35" fmla="*/ 5023412 w 10012101"/>
              <a:gd name="connsiteY35" fmla="*/ 2257063 h 5081286"/>
              <a:gd name="connsiteX36" fmla="*/ 5312779 w 10012101"/>
              <a:gd name="connsiteY36" fmla="*/ 2291787 h 5081286"/>
              <a:gd name="connsiteX37" fmla="*/ 5868364 w 10012101"/>
              <a:gd name="connsiteY37" fmla="*/ 2349661 h 5081286"/>
              <a:gd name="connsiteX38" fmla="*/ 6875362 w 10012101"/>
              <a:gd name="connsiteY38" fmla="*/ 2407534 h 5081286"/>
              <a:gd name="connsiteX39" fmla="*/ 7315200 w 10012101"/>
              <a:gd name="connsiteY39" fmla="*/ 2453833 h 5081286"/>
              <a:gd name="connsiteX40" fmla="*/ 7743463 w 10012101"/>
              <a:gd name="connsiteY40" fmla="*/ 2511706 h 5081286"/>
              <a:gd name="connsiteX41" fmla="*/ 7986531 w 10012101"/>
              <a:gd name="connsiteY41" fmla="*/ 2558005 h 5081286"/>
              <a:gd name="connsiteX42" fmla="*/ 8171726 w 10012101"/>
              <a:gd name="connsiteY42" fmla="*/ 2581154 h 5081286"/>
              <a:gd name="connsiteX43" fmla="*/ 8356921 w 10012101"/>
              <a:gd name="connsiteY43" fmla="*/ 2639028 h 5081286"/>
              <a:gd name="connsiteX44" fmla="*/ 8507392 w 10012101"/>
              <a:gd name="connsiteY44" fmla="*/ 2696901 h 5081286"/>
              <a:gd name="connsiteX45" fmla="*/ 8762035 w 10012101"/>
              <a:gd name="connsiteY45" fmla="*/ 2835798 h 5081286"/>
              <a:gd name="connsiteX46" fmla="*/ 8843058 w 10012101"/>
              <a:gd name="connsiteY46" fmla="*/ 2893671 h 5081286"/>
              <a:gd name="connsiteX47" fmla="*/ 8935655 w 10012101"/>
              <a:gd name="connsiteY47" fmla="*/ 2951544 h 5081286"/>
              <a:gd name="connsiteX48" fmla="*/ 8981954 w 10012101"/>
              <a:gd name="connsiteY48" fmla="*/ 3032567 h 5081286"/>
              <a:gd name="connsiteX49" fmla="*/ 9028253 w 10012101"/>
              <a:gd name="connsiteY49" fmla="*/ 3067291 h 5081286"/>
              <a:gd name="connsiteX50" fmla="*/ 9039828 w 10012101"/>
              <a:gd name="connsiteY50" fmla="*/ 3136739 h 5081286"/>
              <a:gd name="connsiteX51" fmla="*/ 9016678 w 10012101"/>
              <a:gd name="connsiteY51" fmla="*/ 3321934 h 5081286"/>
              <a:gd name="connsiteX52" fmla="*/ 8877782 w 10012101"/>
              <a:gd name="connsiteY52" fmla="*/ 3460830 h 5081286"/>
              <a:gd name="connsiteX53" fmla="*/ 8727311 w 10012101"/>
              <a:gd name="connsiteY53" fmla="*/ 3530279 h 5081286"/>
              <a:gd name="connsiteX54" fmla="*/ 8287473 w 10012101"/>
              <a:gd name="connsiteY54" fmla="*/ 3622876 h 5081286"/>
              <a:gd name="connsiteX55" fmla="*/ 7789762 w 10012101"/>
              <a:gd name="connsiteY55" fmla="*/ 3750198 h 5081286"/>
              <a:gd name="connsiteX56" fmla="*/ 7396222 w 10012101"/>
              <a:gd name="connsiteY56" fmla="*/ 3796496 h 5081286"/>
              <a:gd name="connsiteX57" fmla="*/ 6933235 w 10012101"/>
              <a:gd name="connsiteY57" fmla="*/ 3865944 h 5081286"/>
              <a:gd name="connsiteX58" fmla="*/ 6724891 w 10012101"/>
              <a:gd name="connsiteY58" fmla="*/ 3877519 h 5081286"/>
              <a:gd name="connsiteX59" fmla="*/ 6099858 w 10012101"/>
              <a:gd name="connsiteY59" fmla="*/ 3900668 h 5081286"/>
              <a:gd name="connsiteX60" fmla="*/ 5764192 w 10012101"/>
              <a:gd name="connsiteY60" fmla="*/ 3935392 h 5081286"/>
              <a:gd name="connsiteX61" fmla="*/ 5451676 w 10012101"/>
              <a:gd name="connsiteY61" fmla="*/ 3946967 h 5081286"/>
              <a:gd name="connsiteX62" fmla="*/ 2476982 w 10012101"/>
              <a:gd name="connsiteY62" fmla="*/ 3970116 h 5081286"/>
              <a:gd name="connsiteX63" fmla="*/ 2338086 w 10012101"/>
              <a:gd name="connsiteY63" fmla="*/ 3981691 h 5081286"/>
              <a:gd name="connsiteX64" fmla="*/ 2222339 w 10012101"/>
              <a:gd name="connsiteY64" fmla="*/ 4004841 h 5081286"/>
              <a:gd name="connsiteX65" fmla="*/ 2141316 w 10012101"/>
              <a:gd name="connsiteY65" fmla="*/ 4016415 h 5081286"/>
              <a:gd name="connsiteX66" fmla="*/ 2083443 w 10012101"/>
              <a:gd name="connsiteY66" fmla="*/ 4039565 h 5081286"/>
              <a:gd name="connsiteX67" fmla="*/ 2025569 w 10012101"/>
              <a:gd name="connsiteY67" fmla="*/ 4074289 h 5081286"/>
              <a:gd name="connsiteX68" fmla="*/ 1979271 w 10012101"/>
              <a:gd name="connsiteY68" fmla="*/ 4097438 h 5081286"/>
              <a:gd name="connsiteX69" fmla="*/ 1967696 w 10012101"/>
              <a:gd name="connsiteY69" fmla="*/ 4143737 h 5081286"/>
              <a:gd name="connsiteX70" fmla="*/ 1944547 w 10012101"/>
              <a:gd name="connsiteY70" fmla="*/ 4259484 h 5081286"/>
              <a:gd name="connsiteX71" fmla="*/ 1990845 w 10012101"/>
              <a:gd name="connsiteY71" fmla="*/ 4421529 h 5081286"/>
              <a:gd name="connsiteX72" fmla="*/ 2858947 w 10012101"/>
              <a:gd name="connsiteY72" fmla="*/ 4861367 h 5081286"/>
              <a:gd name="connsiteX73" fmla="*/ 3229336 w 10012101"/>
              <a:gd name="connsiteY73" fmla="*/ 4896091 h 5081286"/>
              <a:gd name="connsiteX74" fmla="*/ 3541853 w 10012101"/>
              <a:gd name="connsiteY74" fmla="*/ 4930815 h 5081286"/>
              <a:gd name="connsiteX75" fmla="*/ 4236334 w 10012101"/>
              <a:gd name="connsiteY75" fmla="*/ 4965539 h 5081286"/>
              <a:gd name="connsiteX76" fmla="*/ 6875362 w 10012101"/>
              <a:gd name="connsiteY76" fmla="*/ 4988689 h 5081286"/>
              <a:gd name="connsiteX77" fmla="*/ 8021255 w 10012101"/>
              <a:gd name="connsiteY77" fmla="*/ 5000263 h 5081286"/>
              <a:gd name="connsiteX78" fmla="*/ 9120850 w 10012101"/>
              <a:gd name="connsiteY78" fmla="*/ 5034987 h 5081286"/>
              <a:gd name="connsiteX79" fmla="*/ 9757458 w 10012101"/>
              <a:gd name="connsiteY79" fmla="*/ 5058137 h 5081286"/>
              <a:gd name="connsiteX80" fmla="*/ 9861630 w 10012101"/>
              <a:gd name="connsiteY80" fmla="*/ 5069711 h 5081286"/>
              <a:gd name="connsiteX81" fmla="*/ 10012101 w 10012101"/>
              <a:gd name="connsiteY81" fmla="*/ 5081286 h 5081286"/>
              <a:gd name="connsiteX0" fmla="*/ 0 w 10012101"/>
              <a:gd name="connsiteY0" fmla="*/ 23149 h 5081286"/>
              <a:gd name="connsiteX1" fmla="*/ 983848 w 10012101"/>
              <a:gd name="connsiteY1" fmla="*/ 0 h 5081286"/>
              <a:gd name="connsiteX2" fmla="*/ 3819645 w 10012101"/>
              <a:gd name="connsiteY2" fmla="*/ 23149 h 5081286"/>
              <a:gd name="connsiteX3" fmla="*/ 4224759 w 10012101"/>
              <a:gd name="connsiteY3" fmla="*/ 46299 h 5081286"/>
              <a:gd name="connsiteX4" fmla="*/ 4606724 w 10012101"/>
              <a:gd name="connsiteY4" fmla="*/ 115747 h 5081286"/>
              <a:gd name="connsiteX5" fmla="*/ 4791919 w 10012101"/>
              <a:gd name="connsiteY5" fmla="*/ 162046 h 5081286"/>
              <a:gd name="connsiteX6" fmla="*/ 5011838 w 10012101"/>
              <a:gd name="connsiteY6" fmla="*/ 208344 h 5081286"/>
              <a:gd name="connsiteX7" fmla="*/ 5474825 w 10012101"/>
              <a:gd name="connsiteY7" fmla="*/ 370390 h 5081286"/>
              <a:gd name="connsiteX8" fmla="*/ 5648445 w 10012101"/>
              <a:gd name="connsiteY8" fmla="*/ 416689 h 5081286"/>
              <a:gd name="connsiteX9" fmla="*/ 5717893 w 10012101"/>
              <a:gd name="connsiteY9" fmla="*/ 474562 h 5081286"/>
              <a:gd name="connsiteX10" fmla="*/ 5798916 w 10012101"/>
              <a:gd name="connsiteY10" fmla="*/ 532435 h 5081286"/>
              <a:gd name="connsiteX11" fmla="*/ 5879939 w 10012101"/>
              <a:gd name="connsiteY11" fmla="*/ 636608 h 5081286"/>
              <a:gd name="connsiteX12" fmla="*/ 5856790 w 10012101"/>
              <a:gd name="connsiteY12" fmla="*/ 983848 h 5081286"/>
              <a:gd name="connsiteX13" fmla="*/ 5787341 w 10012101"/>
              <a:gd name="connsiteY13" fmla="*/ 1076446 h 5081286"/>
              <a:gd name="connsiteX14" fmla="*/ 5474825 w 10012101"/>
              <a:gd name="connsiteY14" fmla="*/ 1284790 h 5081286"/>
              <a:gd name="connsiteX15" fmla="*/ 5104435 w 10012101"/>
              <a:gd name="connsiteY15" fmla="*/ 1412111 h 5081286"/>
              <a:gd name="connsiteX16" fmla="*/ 4907665 w 10012101"/>
              <a:gd name="connsiteY16" fmla="*/ 1446835 h 5081286"/>
              <a:gd name="connsiteX17" fmla="*/ 4618298 w 10012101"/>
              <a:gd name="connsiteY17" fmla="*/ 1469985 h 5081286"/>
              <a:gd name="connsiteX18" fmla="*/ 4132162 w 10012101"/>
              <a:gd name="connsiteY18" fmla="*/ 1493134 h 5081286"/>
              <a:gd name="connsiteX19" fmla="*/ 3437681 w 10012101"/>
              <a:gd name="connsiteY19" fmla="*/ 1516284 h 5081286"/>
              <a:gd name="connsiteX20" fmla="*/ 2939969 w 10012101"/>
              <a:gd name="connsiteY20" fmla="*/ 1539433 h 5081286"/>
              <a:gd name="connsiteX21" fmla="*/ 2754774 w 10012101"/>
              <a:gd name="connsiteY21" fmla="*/ 1574157 h 5081286"/>
              <a:gd name="connsiteX22" fmla="*/ 2569579 w 10012101"/>
              <a:gd name="connsiteY22" fmla="*/ 1597306 h 5081286"/>
              <a:gd name="connsiteX23" fmla="*/ 2419109 w 10012101"/>
              <a:gd name="connsiteY23" fmla="*/ 1620456 h 5081286"/>
              <a:gd name="connsiteX24" fmla="*/ 2338086 w 10012101"/>
              <a:gd name="connsiteY24" fmla="*/ 1655180 h 5081286"/>
              <a:gd name="connsiteX25" fmla="*/ 2245488 w 10012101"/>
              <a:gd name="connsiteY25" fmla="*/ 1701479 h 5081286"/>
              <a:gd name="connsiteX26" fmla="*/ 2199190 w 10012101"/>
              <a:gd name="connsiteY26" fmla="*/ 1770927 h 5081286"/>
              <a:gd name="connsiteX27" fmla="*/ 2245488 w 10012101"/>
              <a:gd name="connsiteY27" fmla="*/ 1967696 h 5081286"/>
              <a:gd name="connsiteX28" fmla="*/ 2291787 w 10012101"/>
              <a:gd name="connsiteY28" fmla="*/ 2002420 h 5081286"/>
              <a:gd name="connsiteX29" fmla="*/ 2361235 w 10012101"/>
              <a:gd name="connsiteY29" fmla="*/ 2060294 h 5081286"/>
              <a:gd name="connsiteX30" fmla="*/ 2893671 w 10012101"/>
              <a:gd name="connsiteY30" fmla="*/ 2141316 h 5081286"/>
              <a:gd name="connsiteX31" fmla="*/ 3090440 w 10012101"/>
              <a:gd name="connsiteY31" fmla="*/ 2187615 h 5081286"/>
              <a:gd name="connsiteX32" fmla="*/ 3310359 w 10012101"/>
              <a:gd name="connsiteY32" fmla="*/ 2199190 h 5081286"/>
              <a:gd name="connsiteX33" fmla="*/ 3900668 w 10012101"/>
              <a:gd name="connsiteY33" fmla="*/ 2222339 h 5081286"/>
              <a:gd name="connsiteX34" fmla="*/ 4537276 w 10012101"/>
              <a:gd name="connsiteY34" fmla="*/ 2233914 h 5081286"/>
              <a:gd name="connsiteX35" fmla="*/ 5023412 w 10012101"/>
              <a:gd name="connsiteY35" fmla="*/ 2257063 h 5081286"/>
              <a:gd name="connsiteX36" fmla="*/ 5312779 w 10012101"/>
              <a:gd name="connsiteY36" fmla="*/ 2291787 h 5081286"/>
              <a:gd name="connsiteX37" fmla="*/ 5868364 w 10012101"/>
              <a:gd name="connsiteY37" fmla="*/ 2349661 h 5081286"/>
              <a:gd name="connsiteX38" fmla="*/ 6875362 w 10012101"/>
              <a:gd name="connsiteY38" fmla="*/ 2407534 h 5081286"/>
              <a:gd name="connsiteX39" fmla="*/ 7315200 w 10012101"/>
              <a:gd name="connsiteY39" fmla="*/ 2453833 h 5081286"/>
              <a:gd name="connsiteX40" fmla="*/ 7743463 w 10012101"/>
              <a:gd name="connsiteY40" fmla="*/ 2511706 h 5081286"/>
              <a:gd name="connsiteX41" fmla="*/ 7986531 w 10012101"/>
              <a:gd name="connsiteY41" fmla="*/ 2558005 h 5081286"/>
              <a:gd name="connsiteX42" fmla="*/ 8171726 w 10012101"/>
              <a:gd name="connsiteY42" fmla="*/ 2581154 h 5081286"/>
              <a:gd name="connsiteX43" fmla="*/ 8356921 w 10012101"/>
              <a:gd name="connsiteY43" fmla="*/ 2639028 h 5081286"/>
              <a:gd name="connsiteX44" fmla="*/ 8507392 w 10012101"/>
              <a:gd name="connsiteY44" fmla="*/ 2696901 h 5081286"/>
              <a:gd name="connsiteX45" fmla="*/ 8762035 w 10012101"/>
              <a:gd name="connsiteY45" fmla="*/ 2835798 h 5081286"/>
              <a:gd name="connsiteX46" fmla="*/ 8843058 w 10012101"/>
              <a:gd name="connsiteY46" fmla="*/ 2893671 h 5081286"/>
              <a:gd name="connsiteX47" fmla="*/ 8935655 w 10012101"/>
              <a:gd name="connsiteY47" fmla="*/ 2951544 h 5081286"/>
              <a:gd name="connsiteX48" fmla="*/ 8981954 w 10012101"/>
              <a:gd name="connsiteY48" fmla="*/ 3032567 h 5081286"/>
              <a:gd name="connsiteX49" fmla="*/ 9028253 w 10012101"/>
              <a:gd name="connsiteY49" fmla="*/ 3067291 h 5081286"/>
              <a:gd name="connsiteX50" fmla="*/ 9039828 w 10012101"/>
              <a:gd name="connsiteY50" fmla="*/ 3136739 h 5081286"/>
              <a:gd name="connsiteX51" fmla="*/ 9016678 w 10012101"/>
              <a:gd name="connsiteY51" fmla="*/ 3321934 h 5081286"/>
              <a:gd name="connsiteX52" fmla="*/ 8877782 w 10012101"/>
              <a:gd name="connsiteY52" fmla="*/ 3460830 h 5081286"/>
              <a:gd name="connsiteX53" fmla="*/ 8727311 w 10012101"/>
              <a:gd name="connsiteY53" fmla="*/ 3530279 h 5081286"/>
              <a:gd name="connsiteX54" fmla="*/ 8287473 w 10012101"/>
              <a:gd name="connsiteY54" fmla="*/ 3622876 h 5081286"/>
              <a:gd name="connsiteX55" fmla="*/ 7789762 w 10012101"/>
              <a:gd name="connsiteY55" fmla="*/ 3750198 h 5081286"/>
              <a:gd name="connsiteX56" fmla="*/ 7396222 w 10012101"/>
              <a:gd name="connsiteY56" fmla="*/ 3796496 h 5081286"/>
              <a:gd name="connsiteX57" fmla="*/ 6933235 w 10012101"/>
              <a:gd name="connsiteY57" fmla="*/ 3865944 h 5081286"/>
              <a:gd name="connsiteX58" fmla="*/ 6724891 w 10012101"/>
              <a:gd name="connsiteY58" fmla="*/ 3877519 h 5081286"/>
              <a:gd name="connsiteX59" fmla="*/ 6099858 w 10012101"/>
              <a:gd name="connsiteY59" fmla="*/ 3900668 h 5081286"/>
              <a:gd name="connsiteX60" fmla="*/ 5764192 w 10012101"/>
              <a:gd name="connsiteY60" fmla="*/ 3935392 h 5081286"/>
              <a:gd name="connsiteX61" fmla="*/ 5451676 w 10012101"/>
              <a:gd name="connsiteY61" fmla="*/ 3946967 h 5081286"/>
              <a:gd name="connsiteX62" fmla="*/ 2476982 w 10012101"/>
              <a:gd name="connsiteY62" fmla="*/ 3970116 h 5081286"/>
              <a:gd name="connsiteX63" fmla="*/ 2338086 w 10012101"/>
              <a:gd name="connsiteY63" fmla="*/ 3981691 h 5081286"/>
              <a:gd name="connsiteX64" fmla="*/ 2222339 w 10012101"/>
              <a:gd name="connsiteY64" fmla="*/ 4004841 h 5081286"/>
              <a:gd name="connsiteX65" fmla="*/ 2141316 w 10012101"/>
              <a:gd name="connsiteY65" fmla="*/ 4016415 h 5081286"/>
              <a:gd name="connsiteX66" fmla="*/ 2083443 w 10012101"/>
              <a:gd name="connsiteY66" fmla="*/ 4039565 h 5081286"/>
              <a:gd name="connsiteX67" fmla="*/ 2025569 w 10012101"/>
              <a:gd name="connsiteY67" fmla="*/ 4074289 h 5081286"/>
              <a:gd name="connsiteX68" fmla="*/ 1979271 w 10012101"/>
              <a:gd name="connsiteY68" fmla="*/ 4097438 h 5081286"/>
              <a:gd name="connsiteX69" fmla="*/ 1967696 w 10012101"/>
              <a:gd name="connsiteY69" fmla="*/ 4143737 h 5081286"/>
              <a:gd name="connsiteX70" fmla="*/ 1944547 w 10012101"/>
              <a:gd name="connsiteY70" fmla="*/ 4259484 h 5081286"/>
              <a:gd name="connsiteX71" fmla="*/ 1990845 w 10012101"/>
              <a:gd name="connsiteY71" fmla="*/ 4421529 h 5081286"/>
              <a:gd name="connsiteX72" fmla="*/ 2858947 w 10012101"/>
              <a:gd name="connsiteY72" fmla="*/ 4861367 h 5081286"/>
              <a:gd name="connsiteX73" fmla="*/ 3229336 w 10012101"/>
              <a:gd name="connsiteY73" fmla="*/ 4896091 h 5081286"/>
              <a:gd name="connsiteX74" fmla="*/ 3541853 w 10012101"/>
              <a:gd name="connsiteY74" fmla="*/ 4930815 h 5081286"/>
              <a:gd name="connsiteX75" fmla="*/ 4236334 w 10012101"/>
              <a:gd name="connsiteY75" fmla="*/ 4965539 h 5081286"/>
              <a:gd name="connsiteX76" fmla="*/ 6875362 w 10012101"/>
              <a:gd name="connsiteY76" fmla="*/ 4988689 h 5081286"/>
              <a:gd name="connsiteX77" fmla="*/ 8021255 w 10012101"/>
              <a:gd name="connsiteY77" fmla="*/ 5000263 h 5081286"/>
              <a:gd name="connsiteX78" fmla="*/ 8574250 w 10012101"/>
              <a:gd name="connsiteY78" fmla="*/ 5024827 h 5081286"/>
              <a:gd name="connsiteX79" fmla="*/ 9757458 w 10012101"/>
              <a:gd name="connsiteY79" fmla="*/ 5058137 h 5081286"/>
              <a:gd name="connsiteX80" fmla="*/ 9861630 w 10012101"/>
              <a:gd name="connsiteY80" fmla="*/ 5069711 h 5081286"/>
              <a:gd name="connsiteX81" fmla="*/ 10012101 w 10012101"/>
              <a:gd name="connsiteY81" fmla="*/ 5081286 h 5081286"/>
              <a:gd name="connsiteX0" fmla="*/ 0 w 10012101"/>
              <a:gd name="connsiteY0" fmla="*/ 23149 h 5081286"/>
              <a:gd name="connsiteX1" fmla="*/ 983848 w 10012101"/>
              <a:gd name="connsiteY1" fmla="*/ 0 h 5081286"/>
              <a:gd name="connsiteX2" fmla="*/ 3819645 w 10012101"/>
              <a:gd name="connsiteY2" fmla="*/ 23149 h 5081286"/>
              <a:gd name="connsiteX3" fmla="*/ 4224759 w 10012101"/>
              <a:gd name="connsiteY3" fmla="*/ 46299 h 5081286"/>
              <a:gd name="connsiteX4" fmla="*/ 4606724 w 10012101"/>
              <a:gd name="connsiteY4" fmla="*/ 115747 h 5081286"/>
              <a:gd name="connsiteX5" fmla="*/ 4791919 w 10012101"/>
              <a:gd name="connsiteY5" fmla="*/ 162046 h 5081286"/>
              <a:gd name="connsiteX6" fmla="*/ 5011838 w 10012101"/>
              <a:gd name="connsiteY6" fmla="*/ 208344 h 5081286"/>
              <a:gd name="connsiteX7" fmla="*/ 5474825 w 10012101"/>
              <a:gd name="connsiteY7" fmla="*/ 370390 h 5081286"/>
              <a:gd name="connsiteX8" fmla="*/ 5648445 w 10012101"/>
              <a:gd name="connsiteY8" fmla="*/ 416689 h 5081286"/>
              <a:gd name="connsiteX9" fmla="*/ 5717893 w 10012101"/>
              <a:gd name="connsiteY9" fmla="*/ 474562 h 5081286"/>
              <a:gd name="connsiteX10" fmla="*/ 5798916 w 10012101"/>
              <a:gd name="connsiteY10" fmla="*/ 532435 h 5081286"/>
              <a:gd name="connsiteX11" fmla="*/ 5879939 w 10012101"/>
              <a:gd name="connsiteY11" fmla="*/ 636608 h 5081286"/>
              <a:gd name="connsiteX12" fmla="*/ 5856790 w 10012101"/>
              <a:gd name="connsiteY12" fmla="*/ 983848 h 5081286"/>
              <a:gd name="connsiteX13" fmla="*/ 5787341 w 10012101"/>
              <a:gd name="connsiteY13" fmla="*/ 1076446 h 5081286"/>
              <a:gd name="connsiteX14" fmla="*/ 5474825 w 10012101"/>
              <a:gd name="connsiteY14" fmla="*/ 1284790 h 5081286"/>
              <a:gd name="connsiteX15" fmla="*/ 5104435 w 10012101"/>
              <a:gd name="connsiteY15" fmla="*/ 1412111 h 5081286"/>
              <a:gd name="connsiteX16" fmla="*/ 4907665 w 10012101"/>
              <a:gd name="connsiteY16" fmla="*/ 1446835 h 5081286"/>
              <a:gd name="connsiteX17" fmla="*/ 4618298 w 10012101"/>
              <a:gd name="connsiteY17" fmla="*/ 1469985 h 5081286"/>
              <a:gd name="connsiteX18" fmla="*/ 4132162 w 10012101"/>
              <a:gd name="connsiteY18" fmla="*/ 1493134 h 5081286"/>
              <a:gd name="connsiteX19" fmla="*/ 3437681 w 10012101"/>
              <a:gd name="connsiteY19" fmla="*/ 1516284 h 5081286"/>
              <a:gd name="connsiteX20" fmla="*/ 2939969 w 10012101"/>
              <a:gd name="connsiteY20" fmla="*/ 1539433 h 5081286"/>
              <a:gd name="connsiteX21" fmla="*/ 2754774 w 10012101"/>
              <a:gd name="connsiteY21" fmla="*/ 1574157 h 5081286"/>
              <a:gd name="connsiteX22" fmla="*/ 2569579 w 10012101"/>
              <a:gd name="connsiteY22" fmla="*/ 1597306 h 5081286"/>
              <a:gd name="connsiteX23" fmla="*/ 2419109 w 10012101"/>
              <a:gd name="connsiteY23" fmla="*/ 1620456 h 5081286"/>
              <a:gd name="connsiteX24" fmla="*/ 2338086 w 10012101"/>
              <a:gd name="connsiteY24" fmla="*/ 1655180 h 5081286"/>
              <a:gd name="connsiteX25" fmla="*/ 2245488 w 10012101"/>
              <a:gd name="connsiteY25" fmla="*/ 1701479 h 5081286"/>
              <a:gd name="connsiteX26" fmla="*/ 2199190 w 10012101"/>
              <a:gd name="connsiteY26" fmla="*/ 1770927 h 5081286"/>
              <a:gd name="connsiteX27" fmla="*/ 2245488 w 10012101"/>
              <a:gd name="connsiteY27" fmla="*/ 1967696 h 5081286"/>
              <a:gd name="connsiteX28" fmla="*/ 2291787 w 10012101"/>
              <a:gd name="connsiteY28" fmla="*/ 2002420 h 5081286"/>
              <a:gd name="connsiteX29" fmla="*/ 2361235 w 10012101"/>
              <a:gd name="connsiteY29" fmla="*/ 2060294 h 5081286"/>
              <a:gd name="connsiteX30" fmla="*/ 2893671 w 10012101"/>
              <a:gd name="connsiteY30" fmla="*/ 2141316 h 5081286"/>
              <a:gd name="connsiteX31" fmla="*/ 3090440 w 10012101"/>
              <a:gd name="connsiteY31" fmla="*/ 2187615 h 5081286"/>
              <a:gd name="connsiteX32" fmla="*/ 3310359 w 10012101"/>
              <a:gd name="connsiteY32" fmla="*/ 2199190 h 5081286"/>
              <a:gd name="connsiteX33" fmla="*/ 3900668 w 10012101"/>
              <a:gd name="connsiteY33" fmla="*/ 2222339 h 5081286"/>
              <a:gd name="connsiteX34" fmla="*/ 4537276 w 10012101"/>
              <a:gd name="connsiteY34" fmla="*/ 2233914 h 5081286"/>
              <a:gd name="connsiteX35" fmla="*/ 5023412 w 10012101"/>
              <a:gd name="connsiteY35" fmla="*/ 2257063 h 5081286"/>
              <a:gd name="connsiteX36" fmla="*/ 5312779 w 10012101"/>
              <a:gd name="connsiteY36" fmla="*/ 2291787 h 5081286"/>
              <a:gd name="connsiteX37" fmla="*/ 5868364 w 10012101"/>
              <a:gd name="connsiteY37" fmla="*/ 2349661 h 5081286"/>
              <a:gd name="connsiteX38" fmla="*/ 6875362 w 10012101"/>
              <a:gd name="connsiteY38" fmla="*/ 2407534 h 5081286"/>
              <a:gd name="connsiteX39" fmla="*/ 7315200 w 10012101"/>
              <a:gd name="connsiteY39" fmla="*/ 2453833 h 5081286"/>
              <a:gd name="connsiteX40" fmla="*/ 7743463 w 10012101"/>
              <a:gd name="connsiteY40" fmla="*/ 2511706 h 5081286"/>
              <a:gd name="connsiteX41" fmla="*/ 7986531 w 10012101"/>
              <a:gd name="connsiteY41" fmla="*/ 2558005 h 5081286"/>
              <a:gd name="connsiteX42" fmla="*/ 8171726 w 10012101"/>
              <a:gd name="connsiteY42" fmla="*/ 2581154 h 5081286"/>
              <a:gd name="connsiteX43" fmla="*/ 8356921 w 10012101"/>
              <a:gd name="connsiteY43" fmla="*/ 2639028 h 5081286"/>
              <a:gd name="connsiteX44" fmla="*/ 8507392 w 10012101"/>
              <a:gd name="connsiteY44" fmla="*/ 2696901 h 5081286"/>
              <a:gd name="connsiteX45" fmla="*/ 8762035 w 10012101"/>
              <a:gd name="connsiteY45" fmla="*/ 2835798 h 5081286"/>
              <a:gd name="connsiteX46" fmla="*/ 8843058 w 10012101"/>
              <a:gd name="connsiteY46" fmla="*/ 2893671 h 5081286"/>
              <a:gd name="connsiteX47" fmla="*/ 8935655 w 10012101"/>
              <a:gd name="connsiteY47" fmla="*/ 2951544 h 5081286"/>
              <a:gd name="connsiteX48" fmla="*/ 8981954 w 10012101"/>
              <a:gd name="connsiteY48" fmla="*/ 3032567 h 5081286"/>
              <a:gd name="connsiteX49" fmla="*/ 9028253 w 10012101"/>
              <a:gd name="connsiteY49" fmla="*/ 3067291 h 5081286"/>
              <a:gd name="connsiteX50" fmla="*/ 9039828 w 10012101"/>
              <a:gd name="connsiteY50" fmla="*/ 3136739 h 5081286"/>
              <a:gd name="connsiteX51" fmla="*/ 9016678 w 10012101"/>
              <a:gd name="connsiteY51" fmla="*/ 3321934 h 5081286"/>
              <a:gd name="connsiteX52" fmla="*/ 8877782 w 10012101"/>
              <a:gd name="connsiteY52" fmla="*/ 3460830 h 5081286"/>
              <a:gd name="connsiteX53" fmla="*/ 8727311 w 10012101"/>
              <a:gd name="connsiteY53" fmla="*/ 3530279 h 5081286"/>
              <a:gd name="connsiteX54" fmla="*/ 8287473 w 10012101"/>
              <a:gd name="connsiteY54" fmla="*/ 3622876 h 5081286"/>
              <a:gd name="connsiteX55" fmla="*/ 7789762 w 10012101"/>
              <a:gd name="connsiteY55" fmla="*/ 3750198 h 5081286"/>
              <a:gd name="connsiteX56" fmla="*/ 7396222 w 10012101"/>
              <a:gd name="connsiteY56" fmla="*/ 3796496 h 5081286"/>
              <a:gd name="connsiteX57" fmla="*/ 6933235 w 10012101"/>
              <a:gd name="connsiteY57" fmla="*/ 3865944 h 5081286"/>
              <a:gd name="connsiteX58" fmla="*/ 6724891 w 10012101"/>
              <a:gd name="connsiteY58" fmla="*/ 3877519 h 5081286"/>
              <a:gd name="connsiteX59" fmla="*/ 6099858 w 10012101"/>
              <a:gd name="connsiteY59" fmla="*/ 3900668 h 5081286"/>
              <a:gd name="connsiteX60" fmla="*/ 5764192 w 10012101"/>
              <a:gd name="connsiteY60" fmla="*/ 3935392 h 5081286"/>
              <a:gd name="connsiteX61" fmla="*/ 5451676 w 10012101"/>
              <a:gd name="connsiteY61" fmla="*/ 3946967 h 5081286"/>
              <a:gd name="connsiteX62" fmla="*/ 2476982 w 10012101"/>
              <a:gd name="connsiteY62" fmla="*/ 3970116 h 5081286"/>
              <a:gd name="connsiteX63" fmla="*/ 2338086 w 10012101"/>
              <a:gd name="connsiteY63" fmla="*/ 3981691 h 5081286"/>
              <a:gd name="connsiteX64" fmla="*/ 2222339 w 10012101"/>
              <a:gd name="connsiteY64" fmla="*/ 4004841 h 5081286"/>
              <a:gd name="connsiteX65" fmla="*/ 2141316 w 10012101"/>
              <a:gd name="connsiteY65" fmla="*/ 4016415 h 5081286"/>
              <a:gd name="connsiteX66" fmla="*/ 2083443 w 10012101"/>
              <a:gd name="connsiteY66" fmla="*/ 4039565 h 5081286"/>
              <a:gd name="connsiteX67" fmla="*/ 2025569 w 10012101"/>
              <a:gd name="connsiteY67" fmla="*/ 4074289 h 5081286"/>
              <a:gd name="connsiteX68" fmla="*/ 1979271 w 10012101"/>
              <a:gd name="connsiteY68" fmla="*/ 4097438 h 5081286"/>
              <a:gd name="connsiteX69" fmla="*/ 1967696 w 10012101"/>
              <a:gd name="connsiteY69" fmla="*/ 4143737 h 5081286"/>
              <a:gd name="connsiteX70" fmla="*/ 1944547 w 10012101"/>
              <a:gd name="connsiteY70" fmla="*/ 4259484 h 5081286"/>
              <a:gd name="connsiteX71" fmla="*/ 1990845 w 10012101"/>
              <a:gd name="connsiteY71" fmla="*/ 4421529 h 5081286"/>
              <a:gd name="connsiteX72" fmla="*/ 2858947 w 10012101"/>
              <a:gd name="connsiteY72" fmla="*/ 4861367 h 5081286"/>
              <a:gd name="connsiteX73" fmla="*/ 3229336 w 10012101"/>
              <a:gd name="connsiteY73" fmla="*/ 4896091 h 5081286"/>
              <a:gd name="connsiteX74" fmla="*/ 3541853 w 10012101"/>
              <a:gd name="connsiteY74" fmla="*/ 4930815 h 5081286"/>
              <a:gd name="connsiteX75" fmla="*/ 4236334 w 10012101"/>
              <a:gd name="connsiteY75" fmla="*/ 4965539 h 5081286"/>
              <a:gd name="connsiteX76" fmla="*/ 6875362 w 10012101"/>
              <a:gd name="connsiteY76" fmla="*/ 4988689 h 5081286"/>
              <a:gd name="connsiteX77" fmla="*/ 8021255 w 10012101"/>
              <a:gd name="connsiteY77" fmla="*/ 5000263 h 5081286"/>
              <a:gd name="connsiteX78" fmla="*/ 8574250 w 10012101"/>
              <a:gd name="connsiteY78" fmla="*/ 5024827 h 5081286"/>
              <a:gd name="connsiteX79" fmla="*/ 9013151 w 10012101"/>
              <a:gd name="connsiteY79" fmla="*/ 5027657 h 5081286"/>
              <a:gd name="connsiteX80" fmla="*/ 9861630 w 10012101"/>
              <a:gd name="connsiteY80" fmla="*/ 5069711 h 5081286"/>
              <a:gd name="connsiteX81" fmla="*/ 10012101 w 10012101"/>
              <a:gd name="connsiteY81" fmla="*/ 5081286 h 5081286"/>
              <a:gd name="connsiteX0" fmla="*/ 0 w 9861630"/>
              <a:gd name="connsiteY0" fmla="*/ 23149 h 5069711"/>
              <a:gd name="connsiteX1" fmla="*/ 983848 w 9861630"/>
              <a:gd name="connsiteY1" fmla="*/ 0 h 5069711"/>
              <a:gd name="connsiteX2" fmla="*/ 3819645 w 9861630"/>
              <a:gd name="connsiteY2" fmla="*/ 23149 h 5069711"/>
              <a:gd name="connsiteX3" fmla="*/ 4224759 w 9861630"/>
              <a:gd name="connsiteY3" fmla="*/ 46299 h 5069711"/>
              <a:gd name="connsiteX4" fmla="*/ 4606724 w 9861630"/>
              <a:gd name="connsiteY4" fmla="*/ 115747 h 5069711"/>
              <a:gd name="connsiteX5" fmla="*/ 4791919 w 9861630"/>
              <a:gd name="connsiteY5" fmla="*/ 162046 h 5069711"/>
              <a:gd name="connsiteX6" fmla="*/ 5011838 w 9861630"/>
              <a:gd name="connsiteY6" fmla="*/ 208344 h 5069711"/>
              <a:gd name="connsiteX7" fmla="*/ 5474825 w 9861630"/>
              <a:gd name="connsiteY7" fmla="*/ 370390 h 5069711"/>
              <a:gd name="connsiteX8" fmla="*/ 5648445 w 9861630"/>
              <a:gd name="connsiteY8" fmla="*/ 416689 h 5069711"/>
              <a:gd name="connsiteX9" fmla="*/ 5717893 w 9861630"/>
              <a:gd name="connsiteY9" fmla="*/ 474562 h 5069711"/>
              <a:gd name="connsiteX10" fmla="*/ 5798916 w 9861630"/>
              <a:gd name="connsiteY10" fmla="*/ 532435 h 5069711"/>
              <a:gd name="connsiteX11" fmla="*/ 5879939 w 9861630"/>
              <a:gd name="connsiteY11" fmla="*/ 636608 h 5069711"/>
              <a:gd name="connsiteX12" fmla="*/ 5856790 w 9861630"/>
              <a:gd name="connsiteY12" fmla="*/ 983848 h 5069711"/>
              <a:gd name="connsiteX13" fmla="*/ 5787341 w 9861630"/>
              <a:gd name="connsiteY13" fmla="*/ 1076446 h 5069711"/>
              <a:gd name="connsiteX14" fmla="*/ 5474825 w 9861630"/>
              <a:gd name="connsiteY14" fmla="*/ 1284790 h 5069711"/>
              <a:gd name="connsiteX15" fmla="*/ 5104435 w 9861630"/>
              <a:gd name="connsiteY15" fmla="*/ 1412111 h 5069711"/>
              <a:gd name="connsiteX16" fmla="*/ 4907665 w 9861630"/>
              <a:gd name="connsiteY16" fmla="*/ 1446835 h 5069711"/>
              <a:gd name="connsiteX17" fmla="*/ 4618298 w 9861630"/>
              <a:gd name="connsiteY17" fmla="*/ 1469985 h 5069711"/>
              <a:gd name="connsiteX18" fmla="*/ 4132162 w 9861630"/>
              <a:gd name="connsiteY18" fmla="*/ 1493134 h 5069711"/>
              <a:gd name="connsiteX19" fmla="*/ 3437681 w 9861630"/>
              <a:gd name="connsiteY19" fmla="*/ 1516284 h 5069711"/>
              <a:gd name="connsiteX20" fmla="*/ 2939969 w 9861630"/>
              <a:gd name="connsiteY20" fmla="*/ 1539433 h 5069711"/>
              <a:gd name="connsiteX21" fmla="*/ 2754774 w 9861630"/>
              <a:gd name="connsiteY21" fmla="*/ 1574157 h 5069711"/>
              <a:gd name="connsiteX22" fmla="*/ 2569579 w 9861630"/>
              <a:gd name="connsiteY22" fmla="*/ 1597306 h 5069711"/>
              <a:gd name="connsiteX23" fmla="*/ 2419109 w 9861630"/>
              <a:gd name="connsiteY23" fmla="*/ 1620456 h 5069711"/>
              <a:gd name="connsiteX24" fmla="*/ 2338086 w 9861630"/>
              <a:gd name="connsiteY24" fmla="*/ 1655180 h 5069711"/>
              <a:gd name="connsiteX25" fmla="*/ 2245488 w 9861630"/>
              <a:gd name="connsiteY25" fmla="*/ 1701479 h 5069711"/>
              <a:gd name="connsiteX26" fmla="*/ 2199190 w 9861630"/>
              <a:gd name="connsiteY26" fmla="*/ 1770927 h 5069711"/>
              <a:gd name="connsiteX27" fmla="*/ 2245488 w 9861630"/>
              <a:gd name="connsiteY27" fmla="*/ 1967696 h 5069711"/>
              <a:gd name="connsiteX28" fmla="*/ 2291787 w 9861630"/>
              <a:gd name="connsiteY28" fmla="*/ 2002420 h 5069711"/>
              <a:gd name="connsiteX29" fmla="*/ 2361235 w 9861630"/>
              <a:gd name="connsiteY29" fmla="*/ 2060294 h 5069711"/>
              <a:gd name="connsiteX30" fmla="*/ 2893671 w 9861630"/>
              <a:gd name="connsiteY30" fmla="*/ 2141316 h 5069711"/>
              <a:gd name="connsiteX31" fmla="*/ 3090440 w 9861630"/>
              <a:gd name="connsiteY31" fmla="*/ 2187615 h 5069711"/>
              <a:gd name="connsiteX32" fmla="*/ 3310359 w 9861630"/>
              <a:gd name="connsiteY32" fmla="*/ 2199190 h 5069711"/>
              <a:gd name="connsiteX33" fmla="*/ 3900668 w 9861630"/>
              <a:gd name="connsiteY33" fmla="*/ 2222339 h 5069711"/>
              <a:gd name="connsiteX34" fmla="*/ 4537276 w 9861630"/>
              <a:gd name="connsiteY34" fmla="*/ 2233914 h 5069711"/>
              <a:gd name="connsiteX35" fmla="*/ 5023412 w 9861630"/>
              <a:gd name="connsiteY35" fmla="*/ 2257063 h 5069711"/>
              <a:gd name="connsiteX36" fmla="*/ 5312779 w 9861630"/>
              <a:gd name="connsiteY36" fmla="*/ 2291787 h 5069711"/>
              <a:gd name="connsiteX37" fmla="*/ 5868364 w 9861630"/>
              <a:gd name="connsiteY37" fmla="*/ 2349661 h 5069711"/>
              <a:gd name="connsiteX38" fmla="*/ 6875362 w 9861630"/>
              <a:gd name="connsiteY38" fmla="*/ 2407534 h 5069711"/>
              <a:gd name="connsiteX39" fmla="*/ 7315200 w 9861630"/>
              <a:gd name="connsiteY39" fmla="*/ 2453833 h 5069711"/>
              <a:gd name="connsiteX40" fmla="*/ 7743463 w 9861630"/>
              <a:gd name="connsiteY40" fmla="*/ 2511706 h 5069711"/>
              <a:gd name="connsiteX41" fmla="*/ 7986531 w 9861630"/>
              <a:gd name="connsiteY41" fmla="*/ 2558005 h 5069711"/>
              <a:gd name="connsiteX42" fmla="*/ 8171726 w 9861630"/>
              <a:gd name="connsiteY42" fmla="*/ 2581154 h 5069711"/>
              <a:gd name="connsiteX43" fmla="*/ 8356921 w 9861630"/>
              <a:gd name="connsiteY43" fmla="*/ 2639028 h 5069711"/>
              <a:gd name="connsiteX44" fmla="*/ 8507392 w 9861630"/>
              <a:gd name="connsiteY44" fmla="*/ 2696901 h 5069711"/>
              <a:gd name="connsiteX45" fmla="*/ 8762035 w 9861630"/>
              <a:gd name="connsiteY45" fmla="*/ 2835798 h 5069711"/>
              <a:gd name="connsiteX46" fmla="*/ 8843058 w 9861630"/>
              <a:gd name="connsiteY46" fmla="*/ 2893671 h 5069711"/>
              <a:gd name="connsiteX47" fmla="*/ 8935655 w 9861630"/>
              <a:gd name="connsiteY47" fmla="*/ 2951544 h 5069711"/>
              <a:gd name="connsiteX48" fmla="*/ 8981954 w 9861630"/>
              <a:gd name="connsiteY48" fmla="*/ 3032567 h 5069711"/>
              <a:gd name="connsiteX49" fmla="*/ 9028253 w 9861630"/>
              <a:gd name="connsiteY49" fmla="*/ 3067291 h 5069711"/>
              <a:gd name="connsiteX50" fmla="*/ 9039828 w 9861630"/>
              <a:gd name="connsiteY50" fmla="*/ 3136739 h 5069711"/>
              <a:gd name="connsiteX51" fmla="*/ 9016678 w 9861630"/>
              <a:gd name="connsiteY51" fmla="*/ 3321934 h 5069711"/>
              <a:gd name="connsiteX52" fmla="*/ 8877782 w 9861630"/>
              <a:gd name="connsiteY52" fmla="*/ 3460830 h 5069711"/>
              <a:gd name="connsiteX53" fmla="*/ 8727311 w 9861630"/>
              <a:gd name="connsiteY53" fmla="*/ 3530279 h 5069711"/>
              <a:gd name="connsiteX54" fmla="*/ 8287473 w 9861630"/>
              <a:gd name="connsiteY54" fmla="*/ 3622876 h 5069711"/>
              <a:gd name="connsiteX55" fmla="*/ 7789762 w 9861630"/>
              <a:gd name="connsiteY55" fmla="*/ 3750198 h 5069711"/>
              <a:gd name="connsiteX56" fmla="*/ 7396222 w 9861630"/>
              <a:gd name="connsiteY56" fmla="*/ 3796496 h 5069711"/>
              <a:gd name="connsiteX57" fmla="*/ 6933235 w 9861630"/>
              <a:gd name="connsiteY57" fmla="*/ 3865944 h 5069711"/>
              <a:gd name="connsiteX58" fmla="*/ 6724891 w 9861630"/>
              <a:gd name="connsiteY58" fmla="*/ 3877519 h 5069711"/>
              <a:gd name="connsiteX59" fmla="*/ 6099858 w 9861630"/>
              <a:gd name="connsiteY59" fmla="*/ 3900668 h 5069711"/>
              <a:gd name="connsiteX60" fmla="*/ 5764192 w 9861630"/>
              <a:gd name="connsiteY60" fmla="*/ 3935392 h 5069711"/>
              <a:gd name="connsiteX61" fmla="*/ 5451676 w 9861630"/>
              <a:gd name="connsiteY61" fmla="*/ 3946967 h 5069711"/>
              <a:gd name="connsiteX62" fmla="*/ 2476982 w 9861630"/>
              <a:gd name="connsiteY62" fmla="*/ 3970116 h 5069711"/>
              <a:gd name="connsiteX63" fmla="*/ 2338086 w 9861630"/>
              <a:gd name="connsiteY63" fmla="*/ 3981691 h 5069711"/>
              <a:gd name="connsiteX64" fmla="*/ 2222339 w 9861630"/>
              <a:gd name="connsiteY64" fmla="*/ 4004841 h 5069711"/>
              <a:gd name="connsiteX65" fmla="*/ 2141316 w 9861630"/>
              <a:gd name="connsiteY65" fmla="*/ 4016415 h 5069711"/>
              <a:gd name="connsiteX66" fmla="*/ 2083443 w 9861630"/>
              <a:gd name="connsiteY66" fmla="*/ 4039565 h 5069711"/>
              <a:gd name="connsiteX67" fmla="*/ 2025569 w 9861630"/>
              <a:gd name="connsiteY67" fmla="*/ 4074289 h 5069711"/>
              <a:gd name="connsiteX68" fmla="*/ 1979271 w 9861630"/>
              <a:gd name="connsiteY68" fmla="*/ 4097438 h 5069711"/>
              <a:gd name="connsiteX69" fmla="*/ 1967696 w 9861630"/>
              <a:gd name="connsiteY69" fmla="*/ 4143737 h 5069711"/>
              <a:gd name="connsiteX70" fmla="*/ 1944547 w 9861630"/>
              <a:gd name="connsiteY70" fmla="*/ 4259484 h 5069711"/>
              <a:gd name="connsiteX71" fmla="*/ 1990845 w 9861630"/>
              <a:gd name="connsiteY71" fmla="*/ 4421529 h 5069711"/>
              <a:gd name="connsiteX72" fmla="*/ 2858947 w 9861630"/>
              <a:gd name="connsiteY72" fmla="*/ 4861367 h 5069711"/>
              <a:gd name="connsiteX73" fmla="*/ 3229336 w 9861630"/>
              <a:gd name="connsiteY73" fmla="*/ 4896091 h 5069711"/>
              <a:gd name="connsiteX74" fmla="*/ 3541853 w 9861630"/>
              <a:gd name="connsiteY74" fmla="*/ 4930815 h 5069711"/>
              <a:gd name="connsiteX75" fmla="*/ 4236334 w 9861630"/>
              <a:gd name="connsiteY75" fmla="*/ 4965539 h 5069711"/>
              <a:gd name="connsiteX76" fmla="*/ 6875362 w 9861630"/>
              <a:gd name="connsiteY76" fmla="*/ 4988689 h 5069711"/>
              <a:gd name="connsiteX77" fmla="*/ 8021255 w 9861630"/>
              <a:gd name="connsiteY77" fmla="*/ 5000263 h 5069711"/>
              <a:gd name="connsiteX78" fmla="*/ 8574250 w 9861630"/>
              <a:gd name="connsiteY78" fmla="*/ 5024827 h 5069711"/>
              <a:gd name="connsiteX79" fmla="*/ 9013151 w 9861630"/>
              <a:gd name="connsiteY79" fmla="*/ 5027657 h 5069711"/>
              <a:gd name="connsiteX80" fmla="*/ 9861630 w 9861630"/>
              <a:gd name="connsiteY80" fmla="*/ 5069711 h 5069711"/>
              <a:gd name="connsiteX0" fmla="*/ 0 w 9039828"/>
              <a:gd name="connsiteY0" fmla="*/ 23149 h 5038065"/>
              <a:gd name="connsiteX1" fmla="*/ 983848 w 9039828"/>
              <a:gd name="connsiteY1" fmla="*/ 0 h 5038065"/>
              <a:gd name="connsiteX2" fmla="*/ 3819645 w 9039828"/>
              <a:gd name="connsiteY2" fmla="*/ 23149 h 5038065"/>
              <a:gd name="connsiteX3" fmla="*/ 4224759 w 9039828"/>
              <a:gd name="connsiteY3" fmla="*/ 46299 h 5038065"/>
              <a:gd name="connsiteX4" fmla="*/ 4606724 w 9039828"/>
              <a:gd name="connsiteY4" fmla="*/ 115747 h 5038065"/>
              <a:gd name="connsiteX5" fmla="*/ 4791919 w 9039828"/>
              <a:gd name="connsiteY5" fmla="*/ 162046 h 5038065"/>
              <a:gd name="connsiteX6" fmla="*/ 5011838 w 9039828"/>
              <a:gd name="connsiteY6" fmla="*/ 208344 h 5038065"/>
              <a:gd name="connsiteX7" fmla="*/ 5474825 w 9039828"/>
              <a:gd name="connsiteY7" fmla="*/ 370390 h 5038065"/>
              <a:gd name="connsiteX8" fmla="*/ 5648445 w 9039828"/>
              <a:gd name="connsiteY8" fmla="*/ 416689 h 5038065"/>
              <a:gd name="connsiteX9" fmla="*/ 5717893 w 9039828"/>
              <a:gd name="connsiteY9" fmla="*/ 474562 h 5038065"/>
              <a:gd name="connsiteX10" fmla="*/ 5798916 w 9039828"/>
              <a:gd name="connsiteY10" fmla="*/ 532435 h 5038065"/>
              <a:gd name="connsiteX11" fmla="*/ 5879939 w 9039828"/>
              <a:gd name="connsiteY11" fmla="*/ 636608 h 5038065"/>
              <a:gd name="connsiteX12" fmla="*/ 5856790 w 9039828"/>
              <a:gd name="connsiteY12" fmla="*/ 983848 h 5038065"/>
              <a:gd name="connsiteX13" fmla="*/ 5787341 w 9039828"/>
              <a:gd name="connsiteY13" fmla="*/ 1076446 h 5038065"/>
              <a:gd name="connsiteX14" fmla="*/ 5474825 w 9039828"/>
              <a:gd name="connsiteY14" fmla="*/ 1284790 h 5038065"/>
              <a:gd name="connsiteX15" fmla="*/ 5104435 w 9039828"/>
              <a:gd name="connsiteY15" fmla="*/ 1412111 h 5038065"/>
              <a:gd name="connsiteX16" fmla="*/ 4907665 w 9039828"/>
              <a:gd name="connsiteY16" fmla="*/ 1446835 h 5038065"/>
              <a:gd name="connsiteX17" fmla="*/ 4618298 w 9039828"/>
              <a:gd name="connsiteY17" fmla="*/ 1469985 h 5038065"/>
              <a:gd name="connsiteX18" fmla="*/ 4132162 w 9039828"/>
              <a:gd name="connsiteY18" fmla="*/ 1493134 h 5038065"/>
              <a:gd name="connsiteX19" fmla="*/ 3437681 w 9039828"/>
              <a:gd name="connsiteY19" fmla="*/ 1516284 h 5038065"/>
              <a:gd name="connsiteX20" fmla="*/ 2939969 w 9039828"/>
              <a:gd name="connsiteY20" fmla="*/ 1539433 h 5038065"/>
              <a:gd name="connsiteX21" fmla="*/ 2754774 w 9039828"/>
              <a:gd name="connsiteY21" fmla="*/ 1574157 h 5038065"/>
              <a:gd name="connsiteX22" fmla="*/ 2569579 w 9039828"/>
              <a:gd name="connsiteY22" fmla="*/ 1597306 h 5038065"/>
              <a:gd name="connsiteX23" fmla="*/ 2419109 w 9039828"/>
              <a:gd name="connsiteY23" fmla="*/ 1620456 h 5038065"/>
              <a:gd name="connsiteX24" fmla="*/ 2338086 w 9039828"/>
              <a:gd name="connsiteY24" fmla="*/ 1655180 h 5038065"/>
              <a:gd name="connsiteX25" fmla="*/ 2245488 w 9039828"/>
              <a:gd name="connsiteY25" fmla="*/ 1701479 h 5038065"/>
              <a:gd name="connsiteX26" fmla="*/ 2199190 w 9039828"/>
              <a:gd name="connsiteY26" fmla="*/ 1770927 h 5038065"/>
              <a:gd name="connsiteX27" fmla="*/ 2245488 w 9039828"/>
              <a:gd name="connsiteY27" fmla="*/ 1967696 h 5038065"/>
              <a:gd name="connsiteX28" fmla="*/ 2291787 w 9039828"/>
              <a:gd name="connsiteY28" fmla="*/ 2002420 h 5038065"/>
              <a:gd name="connsiteX29" fmla="*/ 2361235 w 9039828"/>
              <a:gd name="connsiteY29" fmla="*/ 2060294 h 5038065"/>
              <a:gd name="connsiteX30" fmla="*/ 2893671 w 9039828"/>
              <a:gd name="connsiteY30" fmla="*/ 2141316 h 5038065"/>
              <a:gd name="connsiteX31" fmla="*/ 3090440 w 9039828"/>
              <a:gd name="connsiteY31" fmla="*/ 2187615 h 5038065"/>
              <a:gd name="connsiteX32" fmla="*/ 3310359 w 9039828"/>
              <a:gd name="connsiteY32" fmla="*/ 2199190 h 5038065"/>
              <a:gd name="connsiteX33" fmla="*/ 3900668 w 9039828"/>
              <a:gd name="connsiteY33" fmla="*/ 2222339 h 5038065"/>
              <a:gd name="connsiteX34" fmla="*/ 4537276 w 9039828"/>
              <a:gd name="connsiteY34" fmla="*/ 2233914 h 5038065"/>
              <a:gd name="connsiteX35" fmla="*/ 5023412 w 9039828"/>
              <a:gd name="connsiteY35" fmla="*/ 2257063 h 5038065"/>
              <a:gd name="connsiteX36" fmla="*/ 5312779 w 9039828"/>
              <a:gd name="connsiteY36" fmla="*/ 2291787 h 5038065"/>
              <a:gd name="connsiteX37" fmla="*/ 5868364 w 9039828"/>
              <a:gd name="connsiteY37" fmla="*/ 2349661 h 5038065"/>
              <a:gd name="connsiteX38" fmla="*/ 6875362 w 9039828"/>
              <a:gd name="connsiteY38" fmla="*/ 2407534 h 5038065"/>
              <a:gd name="connsiteX39" fmla="*/ 7315200 w 9039828"/>
              <a:gd name="connsiteY39" fmla="*/ 2453833 h 5038065"/>
              <a:gd name="connsiteX40" fmla="*/ 7743463 w 9039828"/>
              <a:gd name="connsiteY40" fmla="*/ 2511706 h 5038065"/>
              <a:gd name="connsiteX41" fmla="*/ 7986531 w 9039828"/>
              <a:gd name="connsiteY41" fmla="*/ 2558005 h 5038065"/>
              <a:gd name="connsiteX42" fmla="*/ 8171726 w 9039828"/>
              <a:gd name="connsiteY42" fmla="*/ 2581154 h 5038065"/>
              <a:gd name="connsiteX43" fmla="*/ 8356921 w 9039828"/>
              <a:gd name="connsiteY43" fmla="*/ 2639028 h 5038065"/>
              <a:gd name="connsiteX44" fmla="*/ 8507392 w 9039828"/>
              <a:gd name="connsiteY44" fmla="*/ 2696901 h 5038065"/>
              <a:gd name="connsiteX45" fmla="*/ 8762035 w 9039828"/>
              <a:gd name="connsiteY45" fmla="*/ 2835798 h 5038065"/>
              <a:gd name="connsiteX46" fmla="*/ 8843058 w 9039828"/>
              <a:gd name="connsiteY46" fmla="*/ 2893671 h 5038065"/>
              <a:gd name="connsiteX47" fmla="*/ 8935655 w 9039828"/>
              <a:gd name="connsiteY47" fmla="*/ 2951544 h 5038065"/>
              <a:gd name="connsiteX48" fmla="*/ 8981954 w 9039828"/>
              <a:gd name="connsiteY48" fmla="*/ 3032567 h 5038065"/>
              <a:gd name="connsiteX49" fmla="*/ 9028253 w 9039828"/>
              <a:gd name="connsiteY49" fmla="*/ 3067291 h 5038065"/>
              <a:gd name="connsiteX50" fmla="*/ 9039828 w 9039828"/>
              <a:gd name="connsiteY50" fmla="*/ 3136739 h 5038065"/>
              <a:gd name="connsiteX51" fmla="*/ 9016678 w 9039828"/>
              <a:gd name="connsiteY51" fmla="*/ 3321934 h 5038065"/>
              <a:gd name="connsiteX52" fmla="*/ 8877782 w 9039828"/>
              <a:gd name="connsiteY52" fmla="*/ 3460830 h 5038065"/>
              <a:gd name="connsiteX53" fmla="*/ 8727311 w 9039828"/>
              <a:gd name="connsiteY53" fmla="*/ 3530279 h 5038065"/>
              <a:gd name="connsiteX54" fmla="*/ 8287473 w 9039828"/>
              <a:gd name="connsiteY54" fmla="*/ 3622876 h 5038065"/>
              <a:gd name="connsiteX55" fmla="*/ 7789762 w 9039828"/>
              <a:gd name="connsiteY55" fmla="*/ 3750198 h 5038065"/>
              <a:gd name="connsiteX56" fmla="*/ 7396222 w 9039828"/>
              <a:gd name="connsiteY56" fmla="*/ 3796496 h 5038065"/>
              <a:gd name="connsiteX57" fmla="*/ 6933235 w 9039828"/>
              <a:gd name="connsiteY57" fmla="*/ 3865944 h 5038065"/>
              <a:gd name="connsiteX58" fmla="*/ 6724891 w 9039828"/>
              <a:gd name="connsiteY58" fmla="*/ 3877519 h 5038065"/>
              <a:gd name="connsiteX59" fmla="*/ 6099858 w 9039828"/>
              <a:gd name="connsiteY59" fmla="*/ 3900668 h 5038065"/>
              <a:gd name="connsiteX60" fmla="*/ 5764192 w 9039828"/>
              <a:gd name="connsiteY60" fmla="*/ 3935392 h 5038065"/>
              <a:gd name="connsiteX61" fmla="*/ 5451676 w 9039828"/>
              <a:gd name="connsiteY61" fmla="*/ 3946967 h 5038065"/>
              <a:gd name="connsiteX62" fmla="*/ 2476982 w 9039828"/>
              <a:gd name="connsiteY62" fmla="*/ 3970116 h 5038065"/>
              <a:gd name="connsiteX63" fmla="*/ 2338086 w 9039828"/>
              <a:gd name="connsiteY63" fmla="*/ 3981691 h 5038065"/>
              <a:gd name="connsiteX64" fmla="*/ 2222339 w 9039828"/>
              <a:gd name="connsiteY64" fmla="*/ 4004841 h 5038065"/>
              <a:gd name="connsiteX65" fmla="*/ 2141316 w 9039828"/>
              <a:gd name="connsiteY65" fmla="*/ 4016415 h 5038065"/>
              <a:gd name="connsiteX66" fmla="*/ 2083443 w 9039828"/>
              <a:gd name="connsiteY66" fmla="*/ 4039565 h 5038065"/>
              <a:gd name="connsiteX67" fmla="*/ 2025569 w 9039828"/>
              <a:gd name="connsiteY67" fmla="*/ 4074289 h 5038065"/>
              <a:gd name="connsiteX68" fmla="*/ 1979271 w 9039828"/>
              <a:gd name="connsiteY68" fmla="*/ 4097438 h 5038065"/>
              <a:gd name="connsiteX69" fmla="*/ 1967696 w 9039828"/>
              <a:gd name="connsiteY69" fmla="*/ 4143737 h 5038065"/>
              <a:gd name="connsiteX70" fmla="*/ 1944547 w 9039828"/>
              <a:gd name="connsiteY70" fmla="*/ 4259484 h 5038065"/>
              <a:gd name="connsiteX71" fmla="*/ 1990845 w 9039828"/>
              <a:gd name="connsiteY71" fmla="*/ 4421529 h 5038065"/>
              <a:gd name="connsiteX72" fmla="*/ 2858947 w 9039828"/>
              <a:gd name="connsiteY72" fmla="*/ 4861367 h 5038065"/>
              <a:gd name="connsiteX73" fmla="*/ 3229336 w 9039828"/>
              <a:gd name="connsiteY73" fmla="*/ 4896091 h 5038065"/>
              <a:gd name="connsiteX74" fmla="*/ 3541853 w 9039828"/>
              <a:gd name="connsiteY74" fmla="*/ 4930815 h 5038065"/>
              <a:gd name="connsiteX75" fmla="*/ 4236334 w 9039828"/>
              <a:gd name="connsiteY75" fmla="*/ 4965539 h 5038065"/>
              <a:gd name="connsiteX76" fmla="*/ 6875362 w 9039828"/>
              <a:gd name="connsiteY76" fmla="*/ 4988689 h 5038065"/>
              <a:gd name="connsiteX77" fmla="*/ 8021255 w 9039828"/>
              <a:gd name="connsiteY77" fmla="*/ 5000263 h 5038065"/>
              <a:gd name="connsiteX78" fmla="*/ 8574250 w 9039828"/>
              <a:gd name="connsiteY78" fmla="*/ 5024827 h 5038065"/>
              <a:gd name="connsiteX79" fmla="*/ 9013151 w 9039828"/>
              <a:gd name="connsiteY79" fmla="*/ 5027657 h 5038065"/>
              <a:gd name="connsiteX0" fmla="*/ 0 w 9039828"/>
              <a:gd name="connsiteY0" fmla="*/ 23149 h 5024827"/>
              <a:gd name="connsiteX1" fmla="*/ 983848 w 9039828"/>
              <a:gd name="connsiteY1" fmla="*/ 0 h 5024827"/>
              <a:gd name="connsiteX2" fmla="*/ 3819645 w 9039828"/>
              <a:gd name="connsiteY2" fmla="*/ 23149 h 5024827"/>
              <a:gd name="connsiteX3" fmla="*/ 4224759 w 9039828"/>
              <a:gd name="connsiteY3" fmla="*/ 46299 h 5024827"/>
              <a:gd name="connsiteX4" fmla="*/ 4606724 w 9039828"/>
              <a:gd name="connsiteY4" fmla="*/ 115747 h 5024827"/>
              <a:gd name="connsiteX5" fmla="*/ 4791919 w 9039828"/>
              <a:gd name="connsiteY5" fmla="*/ 162046 h 5024827"/>
              <a:gd name="connsiteX6" fmla="*/ 5011838 w 9039828"/>
              <a:gd name="connsiteY6" fmla="*/ 208344 h 5024827"/>
              <a:gd name="connsiteX7" fmla="*/ 5474825 w 9039828"/>
              <a:gd name="connsiteY7" fmla="*/ 370390 h 5024827"/>
              <a:gd name="connsiteX8" fmla="*/ 5648445 w 9039828"/>
              <a:gd name="connsiteY8" fmla="*/ 416689 h 5024827"/>
              <a:gd name="connsiteX9" fmla="*/ 5717893 w 9039828"/>
              <a:gd name="connsiteY9" fmla="*/ 474562 h 5024827"/>
              <a:gd name="connsiteX10" fmla="*/ 5798916 w 9039828"/>
              <a:gd name="connsiteY10" fmla="*/ 532435 h 5024827"/>
              <a:gd name="connsiteX11" fmla="*/ 5879939 w 9039828"/>
              <a:gd name="connsiteY11" fmla="*/ 636608 h 5024827"/>
              <a:gd name="connsiteX12" fmla="*/ 5856790 w 9039828"/>
              <a:gd name="connsiteY12" fmla="*/ 983848 h 5024827"/>
              <a:gd name="connsiteX13" fmla="*/ 5787341 w 9039828"/>
              <a:gd name="connsiteY13" fmla="*/ 1076446 h 5024827"/>
              <a:gd name="connsiteX14" fmla="*/ 5474825 w 9039828"/>
              <a:gd name="connsiteY14" fmla="*/ 1284790 h 5024827"/>
              <a:gd name="connsiteX15" fmla="*/ 5104435 w 9039828"/>
              <a:gd name="connsiteY15" fmla="*/ 1412111 h 5024827"/>
              <a:gd name="connsiteX16" fmla="*/ 4907665 w 9039828"/>
              <a:gd name="connsiteY16" fmla="*/ 1446835 h 5024827"/>
              <a:gd name="connsiteX17" fmla="*/ 4618298 w 9039828"/>
              <a:gd name="connsiteY17" fmla="*/ 1469985 h 5024827"/>
              <a:gd name="connsiteX18" fmla="*/ 4132162 w 9039828"/>
              <a:gd name="connsiteY18" fmla="*/ 1493134 h 5024827"/>
              <a:gd name="connsiteX19" fmla="*/ 3437681 w 9039828"/>
              <a:gd name="connsiteY19" fmla="*/ 1516284 h 5024827"/>
              <a:gd name="connsiteX20" fmla="*/ 2939969 w 9039828"/>
              <a:gd name="connsiteY20" fmla="*/ 1539433 h 5024827"/>
              <a:gd name="connsiteX21" fmla="*/ 2754774 w 9039828"/>
              <a:gd name="connsiteY21" fmla="*/ 1574157 h 5024827"/>
              <a:gd name="connsiteX22" fmla="*/ 2569579 w 9039828"/>
              <a:gd name="connsiteY22" fmla="*/ 1597306 h 5024827"/>
              <a:gd name="connsiteX23" fmla="*/ 2419109 w 9039828"/>
              <a:gd name="connsiteY23" fmla="*/ 1620456 h 5024827"/>
              <a:gd name="connsiteX24" fmla="*/ 2338086 w 9039828"/>
              <a:gd name="connsiteY24" fmla="*/ 1655180 h 5024827"/>
              <a:gd name="connsiteX25" fmla="*/ 2245488 w 9039828"/>
              <a:gd name="connsiteY25" fmla="*/ 1701479 h 5024827"/>
              <a:gd name="connsiteX26" fmla="*/ 2199190 w 9039828"/>
              <a:gd name="connsiteY26" fmla="*/ 1770927 h 5024827"/>
              <a:gd name="connsiteX27" fmla="*/ 2245488 w 9039828"/>
              <a:gd name="connsiteY27" fmla="*/ 1967696 h 5024827"/>
              <a:gd name="connsiteX28" fmla="*/ 2291787 w 9039828"/>
              <a:gd name="connsiteY28" fmla="*/ 2002420 h 5024827"/>
              <a:gd name="connsiteX29" fmla="*/ 2361235 w 9039828"/>
              <a:gd name="connsiteY29" fmla="*/ 2060294 h 5024827"/>
              <a:gd name="connsiteX30" fmla="*/ 2893671 w 9039828"/>
              <a:gd name="connsiteY30" fmla="*/ 2141316 h 5024827"/>
              <a:gd name="connsiteX31" fmla="*/ 3090440 w 9039828"/>
              <a:gd name="connsiteY31" fmla="*/ 2187615 h 5024827"/>
              <a:gd name="connsiteX32" fmla="*/ 3310359 w 9039828"/>
              <a:gd name="connsiteY32" fmla="*/ 2199190 h 5024827"/>
              <a:gd name="connsiteX33" fmla="*/ 3900668 w 9039828"/>
              <a:gd name="connsiteY33" fmla="*/ 2222339 h 5024827"/>
              <a:gd name="connsiteX34" fmla="*/ 4537276 w 9039828"/>
              <a:gd name="connsiteY34" fmla="*/ 2233914 h 5024827"/>
              <a:gd name="connsiteX35" fmla="*/ 5023412 w 9039828"/>
              <a:gd name="connsiteY35" fmla="*/ 2257063 h 5024827"/>
              <a:gd name="connsiteX36" fmla="*/ 5312779 w 9039828"/>
              <a:gd name="connsiteY36" fmla="*/ 2291787 h 5024827"/>
              <a:gd name="connsiteX37" fmla="*/ 5868364 w 9039828"/>
              <a:gd name="connsiteY37" fmla="*/ 2349661 h 5024827"/>
              <a:gd name="connsiteX38" fmla="*/ 6875362 w 9039828"/>
              <a:gd name="connsiteY38" fmla="*/ 2407534 h 5024827"/>
              <a:gd name="connsiteX39" fmla="*/ 7315200 w 9039828"/>
              <a:gd name="connsiteY39" fmla="*/ 2453833 h 5024827"/>
              <a:gd name="connsiteX40" fmla="*/ 7743463 w 9039828"/>
              <a:gd name="connsiteY40" fmla="*/ 2511706 h 5024827"/>
              <a:gd name="connsiteX41" fmla="*/ 7986531 w 9039828"/>
              <a:gd name="connsiteY41" fmla="*/ 2558005 h 5024827"/>
              <a:gd name="connsiteX42" fmla="*/ 8171726 w 9039828"/>
              <a:gd name="connsiteY42" fmla="*/ 2581154 h 5024827"/>
              <a:gd name="connsiteX43" fmla="*/ 8356921 w 9039828"/>
              <a:gd name="connsiteY43" fmla="*/ 2639028 h 5024827"/>
              <a:gd name="connsiteX44" fmla="*/ 8507392 w 9039828"/>
              <a:gd name="connsiteY44" fmla="*/ 2696901 h 5024827"/>
              <a:gd name="connsiteX45" fmla="*/ 8762035 w 9039828"/>
              <a:gd name="connsiteY45" fmla="*/ 2835798 h 5024827"/>
              <a:gd name="connsiteX46" fmla="*/ 8843058 w 9039828"/>
              <a:gd name="connsiteY46" fmla="*/ 2893671 h 5024827"/>
              <a:gd name="connsiteX47" fmla="*/ 8935655 w 9039828"/>
              <a:gd name="connsiteY47" fmla="*/ 2951544 h 5024827"/>
              <a:gd name="connsiteX48" fmla="*/ 8981954 w 9039828"/>
              <a:gd name="connsiteY48" fmla="*/ 3032567 h 5024827"/>
              <a:gd name="connsiteX49" fmla="*/ 9028253 w 9039828"/>
              <a:gd name="connsiteY49" fmla="*/ 3067291 h 5024827"/>
              <a:gd name="connsiteX50" fmla="*/ 9039828 w 9039828"/>
              <a:gd name="connsiteY50" fmla="*/ 3136739 h 5024827"/>
              <a:gd name="connsiteX51" fmla="*/ 9016678 w 9039828"/>
              <a:gd name="connsiteY51" fmla="*/ 3321934 h 5024827"/>
              <a:gd name="connsiteX52" fmla="*/ 8877782 w 9039828"/>
              <a:gd name="connsiteY52" fmla="*/ 3460830 h 5024827"/>
              <a:gd name="connsiteX53" fmla="*/ 8727311 w 9039828"/>
              <a:gd name="connsiteY53" fmla="*/ 3530279 h 5024827"/>
              <a:gd name="connsiteX54" fmla="*/ 8287473 w 9039828"/>
              <a:gd name="connsiteY54" fmla="*/ 3622876 h 5024827"/>
              <a:gd name="connsiteX55" fmla="*/ 7789762 w 9039828"/>
              <a:gd name="connsiteY55" fmla="*/ 3750198 h 5024827"/>
              <a:gd name="connsiteX56" fmla="*/ 7396222 w 9039828"/>
              <a:gd name="connsiteY56" fmla="*/ 3796496 h 5024827"/>
              <a:gd name="connsiteX57" fmla="*/ 6933235 w 9039828"/>
              <a:gd name="connsiteY57" fmla="*/ 3865944 h 5024827"/>
              <a:gd name="connsiteX58" fmla="*/ 6724891 w 9039828"/>
              <a:gd name="connsiteY58" fmla="*/ 3877519 h 5024827"/>
              <a:gd name="connsiteX59" fmla="*/ 6099858 w 9039828"/>
              <a:gd name="connsiteY59" fmla="*/ 3900668 h 5024827"/>
              <a:gd name="connsiteX60" fmla="*/ 5764192 w 9039828"/>
              <a:gd name="connsiteY60" fmla="*/ 3935392 h 5024827"/>
              <a:gd name="connsiteX61" fmla="*/ 5451676 w 9039828"/>
              <a:gd name="connsiteY61" fmla="*/ 3946967 h 5024827"/>
              <a:gd name="connsiteX62" fmla="*/ 2476982 w 9039828"/>
              <a:gd name="connsiteY62" fmla="*/ 3970116 h 5024827"/>
              <a:gd name="connsiteX63" fmla="*/ 2338086 w 9039828"/>
              <a:gd name="connsiteY63" fmla="*/ 3981691 h 5024827"/>
              <a:gd name="connsiteX64" fmla="*/ 2222339 w 9039828"/>
              <a:gd name="connsiteY64" fmla="*/ 4004841 h 5024827"/>
              <a:gd name="connsiteX65" fmla="*/ 2141316 w 9039828"/>
              <a:gd name="connsiteY65" fmla="*/ 4016415 h 5024827"/>
              <a:gd name="connsiteX66" fmla="*/ 2083443 w 9039828"/>
              <a:gd name="connsiteY66" fmla="*/ 4039565 h 5024827"/>
              <a:gd name="connsiteX67" fmla="*/ 2025569 w 9039828"/>
              <a:gd name="connsiteY67" fmla="*/ 4074289 h 5024827"/>
              <a:gd name="connsiteX68" fmla="*/ 1979271 w 9039828"/>
              <a:gd name="connsiteY68" fmla="*/ 4097438 h 5024827"/>
              <a:gd name="connsiteX69" fmla="*/ 1967696 w 9039828"/>
              <a:gd name="connsiteY69" fmla="*/ 4143737 h 5024827"/>
              <a:gd name="connsiteX70" fmla="*/ 1944547 w 9039828"/>
              <a:gd name="connsiteY70" fmla="*/ 4259484 h 5024827"/>
              <a:gd name="connsiteX71" fmla="*/ 1990845 w 9039828"/>
              <a:gd name="connsiteY71" fmla="*/ 4421529 h 5024827"/>
              <a:gd name="connsiteX72" fmla="*/ 2858947 w 9039828"/>
              <a:gd name="connsiteY72" fmla="*/ 4861367 h 5024827"/>
              <a:gd name="connsiteX73" fmla="*/ 3229336 w 9039828"/>
              <a:gd name="connsiteY73" fmla="*/ 4896091 h 5024827"/>
              <a:gd name="connsiteX74" fmla="*/ 3541853 w 9039828"/>
              <a:gd name="connsiteY74" fmla="*/ 4930815 h 5024827"/>
              <a:gd name="connsiteX75" fmla="*/ 4236334 w 9039828"/>
              <a:gd name="connsiteY75" fmla="*/ 4965539 h 5024827"/>
              <a:gd name="connsiteX76" fmla="*/ 6875362 w 9039828"/>
              <a:gd name="connsiteY76" fmla="*/ 4988689 h 5024827"/>
              <a:gd name="connsiteX77" fmla="*/ 8021255 w 9039828"/>
              <a:gd name="connsiteY77" fmla="*/ 5000263 h 5024827"/>
              <a:gd name="connsiteX78" fmla="*/ 8574250 w 9039828"/>
              <a:gd name="connsiteY78" fmla="*/ 5024827 h 5024827"/>
              <a:gd name="connsiteX0" fmla="*/ 0 w 9039828"/>
              <a:gd name="connsiteY0" fmla="*/ 23149 h 5000263"/>
              <a:gd name="connsiteX1" fmla="*/ 983848 w 9039828"/>
              <a:gd name="connsiteY1" fmla="*/ 0 h 5000263"/>
              <a:gd name="connsiteX2" fmla="*/ 3819645 w 9039828"/>
              <a:gd name="connsiteY2" fmla="*/ 23149 h 5000263"/>
              <a:gd name="connsiteX3" fmla="*/ 4224759 w 9039828"/>
              <a:gd name="connsiteY3" fmla="*/ 46299 h 5000263"/>
              <a:gd name="connsiteX4" fmla="*/ 4606724 w 9039828"/>
              <a:gd name="connsiteY4" fmla="*/ 115747 h 5000263"/>
              <a:gd name="connsiteX5" fmla="*/ 4791919 w 9039828"/>
              <a:gd name="connsiteY5" fmla="*/ 162046 h 5000263"/>
              <a:gd name="connsiteX6" fmla="*/ 5011838 w 9039828"/>
              <a:gd name="connsiteY6" fmla="*/ 208344 h 5000263"/>
              <a:gd name="connsiteX7" fmla="*/ 5474825 w 9039828"/>
              <a:gd name="connsiteY7" fmla="*/ 370390 h 5000263"/>
              <a:gd name="connsiteX8" fmla="*/ 5648445 w 9039828"/>
              <a:gd name="connsiteY8" fmla="*/ 416689 h 5000263"/>
              <a:gd name="connsiteX9" fmla="*/ 5717893 w 9039828"/>
              <a:gd name="connsiteY9" fmla="*/ 474562 h 5000263"/>
              <a:gd name="connsiteX10" fmla="*/ 5798916 w 9039828"/>
              <a:gd name="connsiteY10" fmla="*/ 532435 h 5000263"/>
              <a:gd name="connsiteX11" fmla="*/ 5879939 w 9039828"/>
              <a:gd name="connsiteY11" fmla="*/ 636608 h 5000263"/>
              <a:gd name="connsiteX12" fmla="*/ 5856790 w 9039828"/>
              <a:gd name="connsiteY12" fmla="*/ 983848 h 5000263"/>
              <a:gd name="connsiteX13" fmla="*/ 5787341 w 9039828"/>
              <a:gd name="connsiteY13" fmla="*/ 1076446 h 5000263"/>
              <a:gd name="connsiteX14" fmla="*/ 5474825 w 9039828"/>
              <a:gd name="connsiteY14" fmla="*/ 1284790 h 5000263"/>
              <a:gd name="connsiteX15" fmla="*/ 5104435 w 9039828"/>
              <a:gd name="connsiteY15" fmla="*/ 1412111 h 5000263"/>
              <a:gd name="connsiteX16" fmla="*/ 4907665 w 9039828"/>
              <a:gd name="connsiteY16" fmla="*/ 1446835 h 5000263"/>
              <a:gd name="connsiteX17" fmla="*/ 4618298 w 9039828"/>
              <a:gd name="connsiteY17" fmla="*/ 1469985 h 5000263"/>
              <a:gd name="connsiteX18" fmla="*/ 4132162 w 9039828"/>
              <a:gd name="connsiteY18" fmla="*/ 1493134 h 5000263"/>
              <a:gd name="connsiteX19" fmla="*/ 3437681 w 9039828"/>
              <a:gd name="connsiteY19" fmla="*/ 1516284 h 5000263"/>
              <a:gd name="connsiteX20" fmla="*/ 2939969 w 9039828"/>
              <a:gd name="connsiteY20" fmla="*/ 1539433 h 5000263"/>
              <a:gd name="connsiteX21" fmla="*/ 2754774 w 9039828"/>
              <a:gd name="connsiteY21" fmla="*/ 1574157 h 5000263"/>
              <a:gd name="connsiteX22" fmla="*/ 2569579 w 9039828"/>
              <a:gd name="connsiteY22" fmla="*/ 1597306 h 5000263"/>
              <a:gd name="connsiteX23" fmla="*/ 2419109 w 9039828"/>
              <a:gd name="connsiteY23" fmla="*/ 1620456 h 5000263"/>
              <a:gd name="connsiteX24" fmla="*/ 2338086 w 9039828"/>
              <a:gd name="connsiteY24" fmla="*/ 1655180 h 5000263"/>
              <a:gd name="connsiteX25" fmla="*/ 2245488 w 9039828"/>
              <a:gd name="connsiteY25" fmla="*/ 1701479 h 5000263"/>
              <a:gd name="connsiteX26" fmla="*/ 2199190 w 9039828"/>
              <a:gd name="connsiteY26" fmla="*/ 1770927 h 5000263"/>
              <a:gd name="connsiteX27" fmla="*/ 2245488 w 9039828"/>
              <a:gd name="connsiteY27" fmla="*/ 1967696 h 5000263"/>
              <a:gd name="connsiteX28" fmla="*/ 2291787 w 9039828"/>
              <a:gd name="connsiteY28" fmla="*/ 2002420 h 5000263"/>
              <a:gd name="connsiteX29" fmla="*/ 2361235 w 9039828"/>
              <a:gd name="connsiteY29" fmla="*/ 2060294 h 5000263"/>
              <a:gd name="connsiteX30" fmla="*/ 2893671 w 9039828"/>
              <a:gd name="connsiteY30" fmla="*/ 2141316 h 5000263"/>
              <a:gd name="connsiteX31" fmla="*/ 3090440 w 9039828"/>
              <a:gd name="connsiteY31" fmla="*/ 2187615 h 5000263"/>
              <a:gd name="connsiteX32" fmla="*/ 3310359 w 9039828"/>
              <a:gd name="connsiteY32" fmla="*/ 2199190 h 5000263"/>
              <a:gd name="connsiteX33" fmla="*/ 3900668 w 9039828"/>
              <a:gd name="connsiteY33" fmla="*/ 2222339 h 5000263"/>
              <a:gd name="connsiteX34" fmla="*/ 4537276 w 9039828"/>
              <a:gd name="connsiteY34" fmla="*/ 2233914 h 5000263"/>
              <a:gd name="connsiteX35" fmla="*/ 5023412 w 9039828"/>
              <a:gd name="connsiteY35" fmla="*/ 2257063 h 5000263"/>
              <a:gd name="connsiteX36" fmla="*/ 5312779 w 9039828"/>
              <a:gd name="connsiteY36" fmla="*/ 2291787 h 5000263"/>
              <a:gd name="connsiteX37" fmla="*/ 5868364 w 9039828"/>
              <a:gd name="connsiteY37" fmla="*/ 2349661 h 5000263"/>
              <a:gd name="connsiteX38" fmla="*/ 6875362 w 9039828"/>
              <a:gd name="connsiteY38" fmla="*/ 2407534 h 5000263"/>
              <a:gd name="connsiteX39" fmla="*/ 7315200 w 9039828"/>
              <a:gd name="connsiteY39" fmla="*/ 2453833 h 5000263"/>
              <a:gd name="connsiteX40" fmla="*/ 7743463 w 9039828"/>
              <a:gd name="connsiteY40" fmla="*/ 2511706 h 5000263"/>
              <a:gd name="connsiteX41" fmla="*/ 7986531 w 9039828"/>
              <a:gd name="connsiteY41" fmla="*/ 2558005 h 5000263"/>
              <a:gd name="connsiteX42" fmla="*/ 8171726 w 9039828"/>
              <a:gd name="connsiteY42" fmla="*/ 2581154 h 5000263"/>
              <a:gd name="connsiteX43" fmla="*/ 8356921 w 9039828"/>
              <a:gd name="connsiteY43" fmla="*/ 2639028 h 5000263"/>
              <a:gd name="connsiteX44" fmla="*/ 8507392 w 9039828"/>
              <a:gd name="connsiteY44" fmla="*/ 2696901 h 5000263"/>
              <a:gd name="connsiteX45" fmla="*/ 8762035 w 9039828"/>
              <a:gd name="connsiteY45" fmla="*/ 2835798 h 5000263"/>
              <a:gd name="connsiteX46" fmla="*/ 8843058 w 9039828"/>
              <a:gd name="connsiteY46" fmla="*/ 2893671 h 5000263"/>
              <a:gd name="connsiteX47" fmla="*/ 8935655 w 9039828"/>
              <a:gd name="connsiteY47" fmla="*/ 2951544 h 5000263"/>
              <a:gd name="connsiteX48" fmla="*/ 8981954 w 9039828"/>
              <a:gd name="connsiteY48" fmla="*/ 3032567 h 5000263"/>
              <a:gd name="connsiteX49" fmla="*/ 9028253 w 9039828"/>
              <a:gd name="connsiteY49" fmla="*/ 3067291 h 5000263"/>
              <a:gd name="connsiteX50" fmla="*/ 9039828 w 9039828"/>
              <a:gd name="connsiteY50" fmla="*/ 3136739 h 5000263"/>
              <a:gd name="connsiteX51" fmla="*/ 9016678 w 9039828"/>
              <a:gd name="connsiteY51" fmla="*/ 3321934 h 5000263"/>
              <a:gd name="connsiteX52" fmla="*/ 8877782 w 9039828"/>
              <a:gd name="connsiteY52" fmla="*/ 3460830 h 5000263"/>
              <a:gd name="connsiteX53" fmla="*/ 8727311 w 9039828"/>
              <a:gd name="connsiteY53" fmla="*/ 3530279 h 5000263"/>
              <a:gd name="connsiteX54" fmla="*/ 8287473 w 9039828"/>
              <a:gd name="connsiteY54" fmla="*/ 3622876 h 5000263"/>
              <a:gd name="connsiteX55" fmla="*/ 7789762 w 9039828"/>
              <a:gd name="connsiteY55" fmla="*/ 3750198 h 5000263"/>
              <a:gd name="connsiteX56" fmla="*/ 7396222 w 9039828"/>
              <a:gd name="connsiteY56" fmla="*/ 3796496 h 5000263"/>
              <a:gd name="connsiteX57" fmla="*/ 6933235 w 9039828"/>
              <a:gd name="connsiteY57" fmla="*/ 3865944 h 5000263"/>
              <a:gd name="connsiteX58" fmla="*/ 6724891 w 9039828"/>
              <a:gd name="connsiteY58" fmla="*/ 3877519 h 5000263"/>
              <a:gd name="connsiteX59" fmla="*/ 6099858 w 9039828"/>
              <a:gd name="connsiteY59" fmla="*/ 3900668 h 5000263"/>
              <a:gd name="connsiteX60" fmla="*/ 5764192 w 9039828"/>
              <a:gd name="connsiteY60" fmla="*/ 3935392 h 5000263"/>
              <a:gd name="connsiteX61" fmla="*/ 5451676 w 9039828"/>
              <a:gd name="connsiteY61" fmla="*/ 3946967 h 5000263"/>
              <a:gd name="connsiteX62" fmla="*/ 2476982 w 9039828"/>
              <a:gd name="connsiteY62" fmla="*/ 3970116 h 5000263"/>
              <a:gd name="connsiteX63" fmla="*/ 2338086 w 9039828"/>
              <a:gd name="connsiteY63" fmla="*/ 3981691 h 5000263"/>
              <a:gd name="connsiteX64" fmla="*/ 2222339 w 9039828"/>
              <a:gd name="connsiteY64" fmla="*/ 4004841 h 5000263"/>
              <a:gd name="connsiteX65" fmla="*/ 2141316 w 9039828"/>
              <a:gd name="connsiteY65" fmla="*/ 4016415 h 5000263"/>
              <a:gd name="connsiteX66" fmla="*/ 2083443 w 9039828"/>
              <a:gd name="connsiteY66" fmla="*/ 4039565 h 5000263"/>
              <a:gd name="connsiteX67" fmla="*/ 2025569 w 9039828"/>
              <a:gd name="connsiteY67" fmla="*/ 4074289 h 5000263"/>
              <a:gd name="connsiteX68" fmla="*/ 1979271 w 9039828"/>
              <a:gd name="connsiteY68" fmla="*/ 4097438 h 5000263"/>
              <a:gd name="connsiteX69" fmla="*/ 1967696 w 9039828"/>
              <a:gd name="connsiteY69" fmla="*/ 4143737 h 5000263"/>
              <a:gd name="connsiteX70" fmla="*/ 1944547 w 9039828"/>
              <a:gd name="connsiteY70" fmla="*/ 4259484 h 5000263"/>
              <a:gd name="connsiteX71" fmla="*/ 1990845 w 9039828"/>
              <a:gd name="connsiteY71" fmla="*/ 4421529 h 5000263"/>
              <a:gd name="connsiteX72" fmla="*/ 2858947 w 9039828"/>
              <a:gd name="connsiteY72" fmla="*/ 4861367 h 5000263"/>
              <a:gd name="connsiteX73" fmla="*/ 3229336 w 9039828"/>
              <a:gd name="connsiteY73" fmla="*/ 4896091 h 5000263"/>
              <a:gd name="connsiteX74" fmla="*/ 3541853 w 9039828"/>
              <a:gd name="connsiteY74" fmla="*/ 4930815 h 5000263"/>
              <a:gd name="connsiteX75" fmla="*/ 4236334 w 9039828"/>
              <a:gd name="connsiteY75" fmla="*/ 4965539 h 5000263"/>
              <a:gd name="connsiteX76" fmla="*/ 6875362 w 9039828"/>
              <a:gd name="connsiteY76" fmla="*/ 4988689 h 5000263"/>
              <a:gd name="connsiteX77" fmla="*/ 8021255 w 9039828"/>
              <a:gd name="connsiteY77" fmla="*/ 5000263 h 5000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9039828" h="5000263">
                <a:moveTo>
                  <a:pt x="0" y="23149"/>
                </a:moveTo>
                <a:lnTo>
                  <a:pt x="983848" y="0"/>
                </a:lnTo>
                <a:lnTo>
                  <a:pt x="3819645" y="23149"/>
                </a:lnTo>
                <a:cubicBezTo>
                  <a:pt x="3954683" y="30866"/>
                  <a:pt x="4092964" y="15885"/>
                  <a:pt x="4224759" y="46299"/>
                </a:cubicBezTo>
                <a:cubicBezTo>
                  <a:pt x="4679212" y="151173"/>
                  <a:pt x="3978786" y="-6352"/>
                  <a:pt x="4606724" y="115747"/>
                </a:cubicBezTo>
                <a:cubicBezTo>
                  <a:pt x="4669186" y="127892"/>
                  <a:pt x="4729887" y="147867"/>
                  <a:pt x="4791919" y="162046"/>
                </a:cubicBezTo>
                <a:cubicBezTo>
                  <a:pt x="4864949" y="178738"/>
                  <a:pt x="4940185" y="186484"/>
                  <a:pt x="5011838" y="208344"/>
                </a:cubicBezTo>
                <a:cubicBezTo>
                  <a:pt x="5168230" y="256057"/>
                  <a:pt x="5316837" y="328260"/>
                  <a:pt x="5474825" y="370390"/>
                </a:cubicBezTo>
                <a:lnTo>
                  <a:pt x="5648445" y="416689"/>
                </a:lnTo>
                <a:cubicBezTo>
                  <a:pt x="5671594" y="435980"/>
                  <a:pt x="5694008" y="456189"/>
                  <a:pt x="5717893" y="474562"/>
                </a:cubicBezTo>
                <a:cubicBezTo>
                  <a:pt x="5744200" y="494798"/>
                  <a:pt x="5775447" y="508966"/>
                  <a:pt x="5798916" y="532435"/>
                </a:cubicBezTo>
                <a:cubicBezTo>
                  <a:pt x="5830022" y="563541"/>
                  <a:pt x="5879939" y="636608"/>
                  <a:pt x="5879939" y="636608"/>
                </a:cubicBezTo>
                <a:cubicBezTo>
                  <a:pt x="5888527" y="774015"/>
                  <a:pt x="5910219" y="853245"/>
                  <a:pt x="5856790" y="983848"/>
                </a:cubicBezTo>
                <a:cubicBezTo>
                  <a:pt x="5842181" y="1019558"/>
                  <a:pt x="5813729" y="1048299"/>
                  <a:pt x="5787341" y="1076446"/>
                </a:cubicBezTo>
                <a:cubicBezTo>
                  <a:pt x="5689374" y="1180943"/>
                  <a:pt x="5611632" y="1216386"/>
                  <a:pt x="5474825" y="1284790"/>
                </a:cubicBezTo>
                <a:cubicBezTo>
                  <a:pt x="5345772" y="1349316"/>
                  <a:pt x="5247681" y="1379369"/>
                  <a:pt x="5104435" y="1412111"/>
                </a:cubicBezTo>
                <a:cubicBezTo>
                  <a:pt x="5039506" y="1426952"/>
                  <a:pt x="4973801" y="1438962"/>
                  <a:pt x="4907665" y="1446835"/>
                </a:cubicBezTo>
                <a:cubicBezTo>
                  <a:pt x="4811580" y="1458274"/>
                  <a:pt x="4714913" y="1464617"/>
                  <a:pt x="4618298" y="1469985"/>
                </a:cubicBezTo>
                <a:cubicBezTo>
                  <a:pt x="4395574" y="1482359"/>
                  <a:pt x="4375313" y="1484450"/>
                  <a:pt x="4132162" y="1493134"/>
                </a:cubicBezTo>
                <a:lnTo>
                  <a:pt x="3437681" y="1516284"/>
                </a:lnTo>
                <a:lnTo>
                  <a:pt x="2939969" y="1539433"/>
                </a:lnTo>
                <a:cubicBezTo>
                  <a:pt x="2878237" y="1551008"/>
                  <a:pt x="2816828" y="1564461"/>
                  <a:pt x="2754774" y="1574157"/>
                </a:cubicBezTo>
                <a:cubicBezTo>
                  <a:pt x="2693308" y="1583761"/>
                  <a:pt x="2631208" y="1588805"/>
                  <a:pt x="2569579" y="1597306"/>
                </a:cubicBezTo>
                <a:cubicBezTo>
                  <a:pt x="2519308" y="1604240"/>
                  <a:pt x="2469266" y="1612739"/>
                  <a:pt x="2419109" y="1620456"/>
                </a:cubicBezTo>
                <a:cubicBezTo>
                  <a:pt x="2392101" y="1632031"/>
                  <a:pt x="2364367" y="1642039"/>
                  <a:pt x="2338086" y="1655180"/>
                </a:cubicBezTo>
                <a:cubicBezTo>
                  <a:pt x="2228746" y="1709849"/>
                  <a:pt x="2323792" y="1675377"/>
                  <a:pt x="2245488" y="1701479"/>
                </a:cubicBezTo>
                <a:cubicBezTo>
                  <a:pt x="2230055" y="1724628"/>
                  <a:pt x="2204025" y="1743528"/>
                  <a:pt x="2199190" y="1770927"/>
                </a:cubicBezTo>
                <a:cubicBezTo>
                  <a:pt x="2188841" y="1829571"/>
                  <a:pt x="2206443" y="1917496"/>
                  <a:pt x="2245488" y="1967696"/>
                </a:cubicBezTo>
                <a:cubicBezTo>
                  <a:pt x="2257332" y="1982924"/>
                  <a:pt x="2276723" y="1990369"/>
                  <a:pt x="2291787" y="2002420"/>
                </a:cubicBezTo>
                <a:cubicBezTo>
                  <a:pt x="2315318" y="2021244"/>
                  <a:pt x="2332473" y="2051306"/>
                  <a:pt x="2361235" y="2060294"/>
                </a:cubicBezTo>
                <a:cubicBezTo>
                  <a:pt x="2525040" y="2111483"/>
                  <a:pt x="2722453" y="2124195"/>
                  <a:pt x="2893671" y="2141316"/>
                </a:cubicBezTo>
                <a:cubicBezTo>
                  <a:pt x="2959261" y="2156749"/>
                  <a:pt x="3023700" y="2178345"/>
                  <a:pt x="3090440" y="2187615"/>
                </a:cubicBezTo>
                <a:cubicBezTo>
                  <a:pt x="3163150" y="2197714"/>
                  <a:pt x="3237019" y="2196047"/>
                  <a:pt x="3310359" y="2199190"/>
                </a:cubicBezTo>
                <a:cubicBezTo>
                  <a:pt x="3507099" y="2207622"/>
                  <a:pt x="3703780" y="2218759"/>
                  <a:pt x="3900668" y="2222339"/>
                </a:cubicBezTo>
                <a:lnTo>
                  <a:pt x="4537276" y="2233914"/>
                </a:lnTo>
                <a:lnTo>
                  <a:pt x="5023412" y="2257063"/>
                </a:lnTo>
                <a:cubicBezTo>
                  <a:pt x="5120161" y="2265858"/>
                  <a:pt x="5216210" y="2281204"/>
                  <a:pt x="5312779" y="2291787"/>
                </a:cubicBezTo>
                <a:cubicBezTo>
                  <a:pt x="5497868" y="2312071"/>
                  <a:pt x="5682824" y="2334036"/>
                  <a:pt x="5868364" y="2349661"/>
                </a:cubicBezTo>
                <a:cubicBezTo>
                  <a:pt x="6150627" y="2373431"/>
                  <a:pt x="6584622" y="2392997"/>
                  <a:pt x="6875362" y="2407534"/>
                </a:cubicBezTo>
                <a:cubicBezTo>
                  <a:pt x="7021975" y="2422967"/>
                  <a:pt x="7169071" y="2434349"/>
                  <a:pt x="7315200" y="2453833"/>
                </a:cubicBezTo>
                <a:cubicBezTo>
                  <a:pt x="7853593" y="2525619"/>
                  <a:pt x="7331360" y="2484234"/>
                  <a:pt x="7743463" y="2511706"/>
                </a:cubicBezTo>
                <a:cubicBezTo>
                  <a:pt x="7824486" y="2527139"/>
                  <a:pt x="7905115" y="2544802"/>
                  <a:pt x="7986531" y="2558005"/>
                </a:cubicBezTo>
                <a:cubicBezTo>
                  <a:pt x="8047941" y="2567963"/>
                  <a:pt x="8110951" y="2567859"/>
                  <a:pt x="8171726" y="2581154"/>
                </a:cubicBezTo>
                <a:cubicBezTo>
                  <a:pt x="8234908" y="2594975"/>
                  <a:pt x="8295778" y="2617944"/>
                  <a:pt x="8356921" y="2639028"/>
                </a:cubicBezTo>
                <a:cubicBezTo>
                  <a:pt x="8407724" y="2656546"/>
                  <a:pt x="8458110" y="2675474"/>
                  <a:pt x="8507392" y="2696901"/>
                </a:cubicBezTo>
                <a:cubicBezTo>
                  <a:pt x="8582078" y="2729373"/>
                  <a:pt x="8696470" y="2794389"/>
                  <a:pt x="8762035" y="2835798"/>
                </a:cubicBezTo>
                <a:cubicBezTo>
                  <a:pt x="8790097" y="2853521"/>
                  <a:pt x="8815442" y="2875261"/>
                  <a:pt x="8843058" y="2893671"/>
                </a:cubicBezTo>
                <a:cubicBezTo>
                  <a:pt x="8873343" y="2913861"/>
                  <a:pt x="8904789" y="2932253"/>
                  <a:pt x="8935655" y="2951544"/>
                </a:cubicBezTo>
                <a:cubicBezTo>
                  <a:pt x="8951088" y="2978552"/>
                  <a:pt x="8962522" y="3008277"/>
                  <a:pt x="8981954" y="3032567"/>
                </a:cubicBezTo>
                <a:cubicBezTo>
                  <a:pt x="8994005" y="3047631"/>
                  <a:pt x="9018884" y="3050428"/>
                  <a:pt x="9028253" y="3067291"/>
                </a:cubicBezTo>
                <a:cubicBezTo>
                  <a:pt x="9039650" y="3087806"/>
                  <a:pt x="9035970" y="3113590"/>
                  <a:pt x="9039828" y="3136739"/>
                </a:cubicBezTo>
                <a:cubicBezTo>
                  <a:pt x="9032111" y="3198471"/>
                  <a:pt x="9031088" y="3261414"/>
                  <a:pt x="9016678" y="3321934"/>
                </a:cubicBezTo>
                <a:cubicBezTo>
                  <a:pt x="9002810" y="3380180"/>
                  <a:pt x="8914676" y="3439029"/>
                  <a:pt x="8877782" y="3460830"/>
                </a:cubicBezTo>
                <a:cubicBezTo>
                  <a:pt x="8830223" y="3488933"/>
                  <a:pt x="8780011" y="3513716"/>
                  <a:pt x="8727311" y="3530279"/>
                </a:cubicBezTo>
                <a:cubicBezTo>
                  <a:pt x="8527277" y="3593147"/>
                  <a:pt x="8474628" y="3578550"/>
                  <a:pt x="8287473" y="3622876"/>
                </a:cubicBezTo>
                <a:cubicBezTo>
                  <a:pt x="8141398" y="3657473"/>
                  <a:pt x="7939576" y="3725683"/>
                  <a:pt x="7789762" y="3750198"/>
                </a:cubicBezTo>
                <a:cubicBezTo>
                  <a:pt x="7659411" y="3771528"/>
                  <a:pt x="7527126" y="3778874"/>
                  <a:pt x="7396222" y="3796496"/>
                </a:cubicBezTo>
                <a:cubicBezTo>
                  <a:pt x="7112286" y="3834718"/>
                  <a:pt x="7246798" y="3834587"/>
                  <a:pt x="6933235" y="3865944"/>
                </a:cubicBezTo>
                <a:cubicBezTo>
                  <a:pt x="6864025" y="3872865"/>
                  <a:pt x="6794386" y="3874623"/>
                  <a:pt x="6724891" y="3877519"/>
                </a:cubicBezTo>
                <a:lnTo>
                  <a:pt x="6099858" y="3900668"/>
                </a:lnTo>
                <a:cubicBezTo>
                  <a:pt x="5987969" y="3912243"/>
                  <a:pt x="5876392" y="3927378"/>
                  <a:pt x="5764192" y="3935392"/>
                </a:cubicBezTo>
                <a:cubicBezTo>
                  <a:pt x="5660213" y="3942819"/>
                  <a:pt x="5555833" y="3942716"/>
                  <a:pt x="5451676" y="3946967"/>
                </a:cubicBezTo>
                <a:cubicBezTo>
                  <a:pt x="4144068" y="4000340"/>
                  <a:pt x="6852849" y="3951496"/>
                  <a:pt x="2476982" y="3970116"/>
                </a:cubicBezTo>
                <a:cubicBezTo>
                  <a:pt x="2430683" y="3973974"/>
                  <a:pt x="2384119" y="3975414"/>
                  <a:pt x="2338086" y="3981691"/>
                </a:cubicBezTo>
                <a:cubicBezTo>
                  <a:pt x="2299100" y="3987007"/>
                  <a:pt x="2261087" y="3998003"/>
                  <a:pt x="2222339" y="4004841"/>
                </a:cubicBezTo>
                <a:cubicBezTo>
                  <a:pt x="2195472" y="4009582"/>
                  <a:pt x="2168324" y="4012557"/>
                  <a:pt x="2141316" y="4016415"/>
                </a:cubicBezTo>
                <a:cubicBezTo>
                  <a:pt x="2122025" y="4024132"/>
                  <a:pt x="2102027" y="4030273"/>
                  <a:pt x="2083443" y="4039565"/>
                </a:cubicBezTo>
                <a:cubicBezTo>
                  <a:pt x="2063321" y="4049626"/>
                  <a:pt x="2045235" y="4063363"/>
                  <a:pt x="2025569" y="4074289"/>
                </a:cubicBezTo>
                <a:cubicBezTo>
                  <a:pt x="2010486" y="4082668"/>
                  <a:pt x="1994704" y="4089722"/>
                  <a:pt x="1979271" y="4097438"/>
                </a:cubicBezTo>
                <a:cubicBezTo>
                  <a:pt x="1975413" y="4112871"/>
                  <a:pt x="1971029" y="4128182"/>
                  <a:pt x="1967696" y="4143737"/>
                </a:cubicBezTo>
                <a:cubicBezTo>
                  <a:pt x="1959452" y="4182210"/>
                  <a:pt x="1944547" y="4259484"/>
                  <a:pt x="1944547" y="4259484"/>
                </a:cubicBezTo>
                <a:cubicBezTo>
                  <a:pt x="1950809" y="4322104"/>
                  <a:pt x="1936454" y="4380192"/>
                  <a:pt x="1990845" y="4421529"/>
                </a:cubicBezTo>
                <a:cubicBezTo>
                  <a:pt x="2541738" y="4840208"/>
                  <a:pt x="2353049" y="4802345"/>
                  <a:pt x="2858947" y="4861367"/>
                </a:cubicBezTo>
                <a:cubicBezTo>
                  <a:pt x="2982116" y="4875737"/>
                  <a:pt x="3105968" y="4883545"/>
                  <a:pt x="3229336" y="4896091"/>
                </a:cubicBezTo>
                <a:lnTo>
                  <a:pt x="3541853" y="4930815"/>
                </a:lnTo>
                <a:cubicBezTo>
                  <a:pt x="3800851" y="4955249"/>
                  <a:pt x="3967621" y="4962462"/>
                  <a:pt x="4236334" y="4965539"/>
                </a:cubicBezTo>
                <a:lnTo>
                  <a:pt x="6875362" y="4988689"/>
                </a:lnTo>
                <a:lnTo>
                  <a:pt x="8021255" y="5000263"/>
                </a:lnTo>
              </a:path>
            </a:pathLst>
          </a:custGeom>
          <a:noFill/>
          <a:ln>
            <a:prstDash val="lgDash"/>
            <a:headEnd type="none" w="med" len="med"/>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 name="Title 1">
            <a:extLst>
              <a:ext uri="{FF2B5EF4-FFF2-40B4-BE49-F238E27FC236}">
                <a16:creationId xmlns:a16="http://schemas.microsoft.com/office/drawing/2014/main" id="{FCF73F3D-7CBD-46D3-AD51-D6E4EA1B7A38}"/>
              </a:ext>
            </a:extLst>
          </p:cNvPr>
          <p:cNvSpPr>
            <a:spLocks noGrp="1"/>
          </p:cNvSpPr>
          <p:nvPr>
            <p:ph type="title"/>
          </p:nvPr>
        </p:nvSpPr>
        <p:spPr/>
        <p:txBody>
          <a:bodyPr>
            <a:noAutofit/>
          </a:bodyPr>
          <a:lstStyle/>
          <a:p>
            <a:r>
              <a:rPr lang="en-SG" dirty="0"/>
              <a:t>How to analyse data in R</a:t>
            </a:r>
          </a:p>
        </p:txBody>
      </p:sp>
      <p:sp>
        <p:nvSpPr>
          <p:cNvPr id="5" name="Slide Number Placeholder 4">
            <a:extLst>
              <a:ext uri="{FF2B5EF4-FFF2-40B4-BE49-F238E27FC236}">
                <a16:creationId xmlns:a16="http://schemas.microsoft.com/office/drawing/2014/main" id="{BFCBBBBF-EF3C-4A25-9C0B-86A634D46223}"/>
              </a:ext>
            </a:extLst>
          </p:cNvPr>
          <p:cNvSpPr>
            <a:spLocks noGrp="1"/>
          </p:cNvSpPr>
          <p:nvPr>
            <p:ph type="sldNum" sz="quarter" idx="12"/>
          </p:nvPr>
        </p:nvSpPr>
        <p:spPr/>
        <p:txBody>
          <a:bodyPr>
            <a:noAutofit/>
          </a:bodyPr>
          <a:lstStyle/>
          <a:p>
            <a:fld id="{22ED52BF-7FCA-4473-BF5B-F54186FD57EF}" type="slidenum">
              <a:rPr lang="en-SG" smtClean="0"/>
              <a:t>17</a:t>
            </a:fld>
            <a:endParaRPr lang="en-SG" dirty="0"/>
          </a:p>
        </p:txBody>
      </p:sp>
      <p:sp>
        <p:nvSpPr>
          <p:cNvPr id="4" name="Content Placeholder 2">
            <a:extLst>
              <a:ext uri="{FF2B5EF4-FFF2-40B4-BE49-F238E27FC236}">
                <a16:creationId xmlns:a16="http://schemas.microsoft.com/office/drawing/2014/main" id="{EB25A1EF-CB51-5CFF-FFCB-5D20E7163C28}"/>
              </a:ext>
            </a:extLst>
          </p:cNvPr>
          <p:cNvSpPr txBox="1">
            <a:spLocks/>
          </p:cNvSpPr>
          <p:nvPr/>
        </p:nvSpPr>
        <p:spPr>
          <a:xfrm>
            <a:off x="224219" y="1494827"/>
            <a:ext cx="5244610" cy="60709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5">
                    <a:lumMod val="50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5">
                    <a:lumMod val="50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5">
                    <a:lumMod val="50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5">
                    <a:lumMod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5">
                    <a:lumMod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SG" b="1" dirty="0"/>
              <a:t>Install R (Base R and R Studio)</a:t>
            </a:r>
            <a:endParaRPr lang="en-SG" dirty="0"/>
          </a:p>
        </p:txBody>
      </p:sp>
      <p:sp>
        <p:nvSpPr>
          <p:cNvPr id="6" name="Oval 5">
            <a:extLst>
              <a:ext uri="{FF2B5EF4-FFF2-40B4-BE49-F238E27FC236}">
                <a16:creationId xmlns:a16="http://schemas.microsoft.com/office/drawing/2014/main" id="{AA600D31-CE3C-61FF-9EF3-C362A20A75AD}"/>
              </a:ext>
            </a:extLst>
          </p:cNvPr>
          <p:cNvSpPr/>
          <p:nvPr/>
        </p:nvSpPr>
        <p:spPr>
          <a:xfrm>
            <a:off x="540362" y="816538"/>
            <a:ext cx="720000" cy="720000"/>
          </a:xfrm>
          <a:prstGeom prst="ellipse">
            <a:avLst/>
          </a:prstGeom>
          <a:solidFill>
            <a:schemeClr val="accent5">
              <a:lumMod val="5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2800" b="1" dirty="0"/>
              <a:t>1</a:t>
            </a:r>
          </a:p>
        </p:txBody>
      </p:sp>
      <p:sp>
        <p:nvSpPr>
          <p:cNvPr id="7" name="Content Placeholder 2">
            <a:extLst>
              <a:ext uri="{FF2B5EF4-FFF2-40B4-BE49-F238E27FC236}">
                <a16:creationId xmlns:a16="http://schemas.microsoft.com/office/drawing/2014/main" id="{DBA9A66F-98D6-6CEC-125D-0138D8AF9187}"/>
              </a:ext>
            </a:extLst>
          </p:cNvPr>
          <p:cNvSpPr txBox="1">
            <a:spLocks/>
          </p:cNvSpPr>
          <p:nvPr/>
        </p:nvSpPr>
        <p:spPr>
          <a:xfrm>
            <a:off x="6341105" y="1178354"/>
            <a:ext cx="3550117" cy="60709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5">
                    <a:lumMod val="50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5">
                    <a:lumMod val="50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5">
                    <a:lumMod val="50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5">
                    <a:lumMod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5">
                    <a:lumMod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SG" b="1" dirty="0"/>
              <a:t>Create an R Project</a:t>
            </a:r>
            <a:endParaRPr lang="en-SG" dirty="0"/>
          </a:p>
        </p:txBody>
      </p:sp>
      <p:sp>
        <p:nvSpPr>
          <p:cNvPr id="10" name="Oval 9">
            <a:extLst>
              <a:ext uri="{FF2B5EF4-FFF2-40B4-BE49-F238E27FC236}">
                <a16:creationId xmlns:a16="http://schemas.microsoft.com/office/drawing/2014/main" id="{3F727A2F-2C07-BBB1-215E-45A089FC6F1C}"/>
              </a:ext>
            </a:extLst>
          </p:cNvPr>
          <p:cNvSpPr/>
          <p:nvPr/>
        </p:nvSpPr>
        <p:spPr>
          <a:xfrm>
            <a:off x="6144972" y="1636433"/>
            <a:ext cx="720000" cy="720000"/>
          </a:xfrm>
          <a:prstGeom prst="ellipse">
            <a:avLst/>
          </a:prstGeom>
          <a:solidFill>
            <a:schemeClr val="accent5">
              <a:lumMod val="5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2800" b="1" dirty="0"/>
              <a:t>2</a:t>
            </a:r>
          </a:p>
        </p:txBody>
      </p:sp>
      <p:sp>
        <p:nvSpPr>
          <p:cNvPr id="12" name="Content Placeholder 2">
            <a:extLst>
              <a:ext uri="{FF2B5EF4-FFF2-40B4-BE49-F238E27FC236}">
                <a16:creationId xmlns:a16="http://schemas.microsoft.com/office/drawing/2014/main" id="{FF833AFE-14D2-2B4F-4BC4-AA02EA9BA7E2}"/>
              </a:ext>
            </a:extLst>
          </p:cNvPr>
          <p:cNvSpPr txBox="1">
            <a:spLocks/>
          </p:cNvSpPr>
          <p:nvPr/>
        </p:nvSpPr>
        <p:spPr>
          <a:xfrm>
            <a:off x="254981" y="2382998"/>
            <a:ext cx="2916631" cy="60709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5">
                    <a:lumMod val="50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5">
                    <a:lumMod val="50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5">
                    <a:lumMod val="50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5">
                    <a:lumMod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5">
                    <a:lumMod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SG" b="1" dirty="0"/>
              <a:t>Put all your datasets into the R Project folder and import your dataset(s) into R</a:t>
            </a:r>
            <a:endParaRPr lang="en-SG" dirty="0"/>
          </a:p>
        </p:txBody>
      </p:sp>
      <p:sp>
        <p:nvSpPr>
          <p:cNvPr id="15" name="Oval 14">
            <a:extLst>
              <a:ext uri="{FF2B5EF4-FFF2-40B4-BE49-F238E27FC236}">
                <a16:creationId xmlns:a16="http://schemas.microsoft.com/office/drawing/2014/main" id="{ADD89840-446F-31A4-E6DE-6040A9054EFE}"/>
              </a:ext>
            </a:extLst>
          </p:cNvPr>
          <p:cNvSpPr/>
          <p:nvPr/>
        </p:nvSpPr>
        <p:spPr>
          <a:xfrm>
            <a:off x="3156987" y="2947486"/>
            <a:ext cx="720000" cy="720000"/>
          </a:xfrm>
          <a:prstGeom prst="ellipse">
            <a:avLst/>
          </a:prstGeom>
          <a:solidFill>
            <a:schemeClr val="accent5">
              <a:lumMod val="5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2800" b="1" dirty="0"/>
              <a:t>3</a:t>
            </a:r>
          </a:p>
        </p:txBody>
      </p:sp>
      <p:sp>
        <p:nvSpPr>
          <p:cNvPr id="16" name="Content Placeholder 2">
            <a:extLst>
              <a:ext uri="{FF2B5EF4-FFF2-40B4-BE49-F238E27FC236}">
                <a16:creationId xmlns:a16="http://schemas.microsoft.com/office/drawing/2014/main" id="{C878E15E-7B51-5D11-7449-E5A26233FAD0}"/>
              </a:ext>
            </a:extLst>
          </p:cNvPr>
          <p:cNvSpPr txBox="1">
            <a:spLocks/>
          </p:cNvSpPr>
          <p:nvPr/>
        </p:nvSpPr>
        <p:spPr>
          <a:xfrm>
            <a:off x="5794511" y="3865994"/>
            <a:ext cx="3147663" cy="61939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5">
                    <a:lumMod val="50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5">
                    <a:lumMod val="50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5">
                    <a:lumMod val="50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5">
                    <a:lumMod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5">
                    <a:lumMod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SG" b="1" dirty="0"/>
              <a:t>Prepare your data</a:t>
            </a:r>
            <a:endParaRPr lang="en-SG" dirty="0"/>
          </a:p>
        </p:txBody>
      </p:sp>
      <p:sp>
        <p:nvSpPr>
          <p:cNvPr id="19" name="Oval 18">
            <a:extLst>
              <a:ext uri="{FF2B5EF4-FFF2-40B4-BE49-F238E27FC236}">
                <a16:creationId xmlns:a16="http://schemas.microsoft.com/office/drawing/2014/main" id="{8196A296-ABA2-47FB-9CF1-62DF794F9430}"/>
              </a:ext>
            </a:extLst>
          </p:cNvPr>
          <p:cNvSpPr/>
          <p:nvPr/>
        </p:nvSpPr>
        <p:spPr>
          <a:xfrm>
            <a:off x="8492909" y="3444166"/>
            <a:ext cx="720000" cy="720000"/>
          </a:xfrm>
          <a:prstGeom prst="ellipse">
            <a:avLst/>
          </a:prstGeom>
          <a:solidFill>
            <a:schemeClr val="accent5">
              <a:lumMod val="5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2800" b="1" dirty="0"/>
              <a:t>4</a:t>
            </a:r>
          </a:p>
        </p:txBody>
      </p:sp>
      <p:sp>
        <p:nvSpPr>
          <p:cNvPr id="21" name="Content Placeholder 2">
            <a:extLst>
              <a:ext uri="{FF2B5EF4-FFF2-40B4-BE49-F238E27FC236}">
                <a16:creationId xmlns:a16="http://schemas.microsoft.com/office/drawing/2014/main" id="{F2D99E1D-E9B4-588B-4A8E-50258BCB234D}"/>
              </a:ext>
            </a:extLst>
          </p:cNvPr>
          <p:cNvSpPr txBox="1">
            <a:spLocks/>
          </p:cNvSpPr>
          <p:nvPr/>
        </p:nvSpPr>
        <p:spPr>
          <a:xfrm>
            <a:off x="1058322" y="4984922"/>
            <a:ext cx="1998888" cy="60709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5">
                    <a:lumMod val="50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5">
                    <a:lumMod val="50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5">
                    <a:lumMod val="50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5">
                    <a:lumMod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5">
                    <a:lumMod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SG" b="1" dirty="0"/>
              <a:t>Explore and visualise your data</a:t>
            </a:r>
            <a:endParaRPr lang="en-SG" dirty="0"/>
          </a:p>
        </p:txBody>
      </p:sp>
      <p:sp>
        <p:nvSpPr>
          <p:cNvPr id="26" name="Oval 25">
            <a:extLst>
              <a:ext uri="{FF2B5EF4-FFF2-40B4-BE49-F238E27FC236}">
                <a16:creationId xmlns:a16="http://schemas.microsoft.com/office/drawing/2014/main" id="{DF3140B0-36A9-3F89-EFC1-2E57ED65B09B}"/>
              </a:ext>
            </a:extLst>
          </p:cNvPr>
          <p:cNvSpPr/>
          <p:nvPr/>
        </p:nvSpPr>
        <p:spPr>
          <a:xfrm>
            <a:off x="2672795" y="5382523"/>
            <a:ext cx="720000" cy="720000"/>
          </a:xfrm>
          <a:prstGeom prst="ellipse">
            <a:avLst/>
          </a:prstGeom>
          <a:solidFill>
            <a:schemeClr val="accent5">
              <a:lumMod val="5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2800" b="1" dirty="0"/>
              <a:t>5</a:t>
            </a:r>
          </a:p>
        </p:txBody>
      </p:sp>
      <p:sp>
        <p:nvSpPr>
          <p:cNvPr id="29" name="Content Placeholder 2">
            <a:extLst>
              <a:ext uri="{FF2B5EF4-FFF2-40B4-BE49-F238E27FC236}">
                <a16:creationId xmlns:a16="http://schemas.microsoft.com/office/drawing/2014/main" id="{5BB86F43-5726-9D65-C6CE-9AF5789C1196}"/>
              </a:ext>
            </a:extLst>
          </p:cNvPr>
          <p:cNvSpPr txBox="1">
            <a:spLocks/>
          </p:cNvSpPr>
          <p:nvPr/>
        </p:nvSpPr>
        <p:spPr>
          <a:xfrm>
            <a:off x="3588292" y="5426008"/>
            <a:ext cx="5601496" cy="60709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5">
                    <a:lumMod val="50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5">
                    <a:lumMod val="50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5">
                    <a:lumMod val="50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5">
                    <a:lumMod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5">
                    <a:lumMod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SG" b="1" dirty="0"/>
              <a:t>Analyse your data</a:t>
            </a:r>
            <a:endParaRPr lang="en-SG" dirty="0"/>
          </a:p>
        </p:txBody>
      </p:sp>
      <p:sp>
        <p:nvSpPr>
          <p:cNvPr id="35" name="Oval 34">
            <a:extLst>
              <a:ext uri="{FF2B5EF4-FFF2-40B4-BE49-F238E27FC236}">
                <a16:creationId xmlns:a16="http://schemas.microsoft.com/office/drawing/2014/main" id="{942D5EF9-8C23-6CBF-819A-B8973F51770A}"/>
              </a:ext>
            </a:extLst>
          </p:cNvPr>
          <p:cNvSpPr/>
          <p:nvPr/>
        </p:nvSpPr>
        <p:spPr>
          <a:xfrm>
            <a:off x="8359334" y="5840363"/>
            <a:ext cx="720000" cy="720000"/>
          </a:xfrm>
          <a:prstGeom prst="ellipse">
            <a:avLst/>
          </a:prstGeom>
          <a:solidFill>
            <a:schemeClr val="accent5">
              <a:lumMod val="5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2800" b="1" dirty="0"/>
              <a:t>6</a:t>
            </a:r>
          </a:p>
        </p:txBody>
      </p:sp>
      <p:sp>
        <p:nvSpPr>
          <p:cNvPr id="42" name="Right Bracket 41">
            <a:extLst>
              <a:ext uri="{FF2B5EF4-FFF2-40B4-BE49-F238E27FC236}">
                <a16:creationId xmlns:a16="http://schemas.microsoft.com/office/drawing/2014/main" id="{C0E3F5FD-D4C7-FA3E-56AD-9AF60D518205}"/>
              </a:ext>
            </a:extLst>
          </p:cNvPr>
          <p:cNvSpPr/>
          <p:nvPr/>
        </p:nvSpPr>
        <p:spPr>
          <a:xfrm>
            <a:off x="9838258" y="643766"/>
            <a:ext cx="137995" cy="3419830"/>
          </a:xfrm>
          <a:prstGeom prst="righ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48" name="Content Placeholder 2">
            <a:extLst>
              <a:ext uri="{FF2B5EF4-FFF2-40B4-BE49-F238E27FC236}">
                <a16:creationId xmlns:a16="http://schemas.microsoft.com/office/drawing/2014/main" id="{25283919-F432-E9A0-B9C1-548365216802}"/>
              </a:ext>
            </a:extLst>
          </p:cNvPr>
          <p:cNvSpPr txBox="1">
            <a:spLocks/>
          </p:cNvSpPr>
          <p:nvPr/>
        </p:nvSpPr>
        <p:spPr>
          <a:xfrm>
            <a:off x="9985844" y="2080016"/>
            <a:ext cx="1368723" cy="60709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5">
                    <a:lumMod val="50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5">
                    <a:lumMod val="50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5">
                    <a:lumMod val="50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5">
                    <a:lumMod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5">
                    <a:lumMod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SG" dirty="0"/>
              <a:t>Today</a:t>
            </a:r>
          </a:p>
        </p:txBody>
      </p:sp>
      <p:sp>
        <p:nvSpPr>
          <p:cNvPr id="52" name="Right Bracket 51">
            <a:extLst>
              <a:ext uri="{FF2B5EF4-FFF2-40B4-BE49-F238E27FC236}">
                <a16:creationId xmlns:a16="http://schemas.microsoft.com/office/drawing/2014/main" id="{2BF597D2-DE1E-6D57-CC55-B6B9385B5FBD}"/>
              </a:ext>
            </a:extLst>
          </p:cNvPr>
          <p:cNvSpPr/>
          <p:nvPr/>
        </p:nvSpPr>
        <p:spPr>
          <a:xfrm>
            <a:off x="9841084" y="4951583"/>
            <a:ext cx="137995" cy="1450342"/>
          </a:xfrm>
          <a:prstGeom prst="righ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53" name="Content Placeholder 2">
            <a:extLst>
              <a:ext uri="{FF2B5EF4-FFF2-40B4-BE49-F238E27FC236}">
                <a16:creationId xmlns:a16="http://schemas.microsoft.com/office/drawing/2014/main" id="{8D0BAF7F-DC48-799D-9BFB-6C0825A439F4}"/>
              </a:ext>
            </a:extLst>
          </p:cNvPr>
          <p:cNvSpPr txBox="1">
            <a:spLocks/>
          </p:cNvSpPr>
          <p:nvPr/>
        </p:nvSpPr>
        <p:spPr>
          <a:xfrm>
            <a:off x="9987657" y="5271373"/>
            <a:ext cx="2204343" cy="60709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5">
                    <a:lumMod val="50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5">
                    <a:lumMod val="50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5">
                    <a:lumMod val="50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5">
                    <a:lumMod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5">
                    <a:lumMod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SG" dirty="0"/>
              <a:t>Next week (and beyond)</a:t>
            </a:r>
          </a:p>
        </p:txBody>
      </p:sp>
    </p:spTree>
    <p:extLst>
      <p:ext uri="{BB962C8B-B14F-4D97-AF65-F5344CB8AC3E}">
        <p14:creationId xmlns:p14="http://schemas.microsoft.com/office/powerpoint/2010/main" val="39839943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6C2038-4E1A-4E26-99ED-E98533277339}"/>
              </a:ext>
            </a:extLst>
          </p:cNvPr>
          <p:cNvSpPr>
            <a:spLocks noGrp="1"/>
          </p:cNvSpPr>
          <p:nvPr>
            <p:ph type="title"/>
          </p:nvPr>
        </p:nvSpPr>
        <p:spPr/>
        <p:txBody>
          <a:bodyPr/>
          <a:lstStyle/>
          <a:p>
            <a:r>
              <a:rPr lang="en-SG" dirty="0"/>
              <a:t>Installing R</a:t>
            </a:r>
          </a:p>
        </p:txBody>
      </p:sp>
      <p:sp>
        <p:nvSpPr>
          <p:cNvPr id="3" name="Text Placeholder 2">
            <a:extLst>
              <a:ext uri="{FF2B5EF4-FFF2-40B4-BE49-F238E27FC236}">
                <a16:creationId xmlns:a16="http://schemas.microsoft.com/office/drawing/2014/main" id="{DA13C78F-C99F-42FA-823B-98A8A52EC600}"/>
              </a:ext>
            </a:extLst>
          </p:cNvPr>
          <p:cNvSpPr>
            <a:spLocks noGrp="1"/>
          </p:cNvSpPr>
          <p:nvPr>
            <p:ph type="body" idx="1"/>
          </p:nvPr>
        </p:nvSpPr>
        <p:spPr/>
        <p:txBody>
          <a:bodyPr/>
          <a:lstStyle/>
          <a:p>
            <a:endParaRPr lang="en-SG"/>
          </a:p>
        </p:txBody>
      </p:sp>
    </p:spTree>
    <p:extLst>
      <p:ext uri="{BB962C8B-B14F-4D97-AF65-F5344CB8AC3E}">
        <p14:creationId xmlns:p14="http://schemas.microsoft.com/office/powerpoint/2010/main" val="41593554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F73F3D-7CBD-46D3-AD51-D6E4EA1B7A38}"/>
              </a:ext>
            </a:extLst>
          </p:cNvPr>
          <p:cNvSpPr>
            <a:spLocks noGrp="1"/>
          </p:cNvSpPr>
          <p:nvPr>
            <p:ph type="title"/>
          </p:nvPr>
        </p:nvSpPr>
        <p:spPr/>
        <p:txBody>
          <a:bodyPr/>
          <a:lstStyle/>
          <a:p>
            <a:r>
              <a:rPr lang="en-SG" dirty="0"/>
              <a:t>Download and installation</a:t>
            </a:r>
          </a:p>
        </p:txBody>
      </p:sp>
      <p:sp>
        <p:nvSpPr>
          <p:cNvPr id="3" name="Content Placeholder 2">
            <a:extLst>
              <a:ext uri="{FF2B5EF4-FFF2-40B4-BE49-F238E27FC236}">
                <a16:creationId xmlns:a16="http://schemas.microsoft.com/office/drawing/2014/main" id="{E6CD1D97-2687-4B15-BF3D-D09058FCEB2F}"/>
              </a:ext>
            </a:extLst>
          </p:cNvPr>
          <p:cNvSpPr>
            <a:spLocks noGrp="1"/>
          </p:cNvSpPr>
          <p:nvPr>
            <p:ph idx="1"/>
          </p:nvPr>
        </p:nvSpPr>
        <p:spPr/>
        <p:txBody>
          <a:bodyPr>
            <a:normAutofit/>
          </a:bodyPr>
          <a:lstStyle/>
          <a:p>
            <a:pPr marL="0" indent="0">
              <a:buNone/>
            </a:pPr>
            <a:r>
              <a:rPr lang="en-SG" dirty="0"/>
              <a:t>1) Go to: </a:t>
            </a:r>
            <a:r>
              <a:rPr lang="en-SG" dirty="0">
                <a:hlinkClick r:id="rId2"/>
              </a:rPr>
              <a:t>https://posit.co/download/rstudio-desktop/</a:t>
            </a:r>
            <a:r>
              <a:rPr lang="en-SG" dirty="0"/>
              <a:t> </a:t>
            </a:r>
          </a:p>
          <a:p>
            <a:pPr marL="0" indent="0">
              <a:buNone/>
            </a:pPr>
            <a:endParaRPr lang="en-SG" dirty="0"/>
          </a:p>
          <a:p>
            <a:pPr marL="0" indent="0">
              <a:buNone/>
            </a:pPr>
            <a:r>
              <a:rPr lang="en-SG" dirty="0"/>
              <a:t>2) Install Base R first:</a:t>
            </a:r>
          </a:p>
          <a:p>
            <a:pPr marL="0" indent="0">
              <a:buNone/>
            </a:pPr>
            <a:r>
              <a:rPr lang="en-SG" sz="2400" dirty="0"/>
              <a:t>- Click the “DOWNLOAD AND INSTALL R” button</a:t>
            </a:r>
          </a:p>
          <a:p>
            <a:pPr marL="0" indent="0">
              <a:buNone/>
            </a:pPr>
            <a:r>
              <a:rPr lang="en-SG" sz="2400" dirty="0"/>
              <a:t>- Download the software</a:t>
            </a:r>
          </a:p>
          <a:p>
            <a:pPr marL="0" indent="0">
              <a:buNone/>
            </a:pPr>
            <a:endParaRPr lang="en-SG" sz="2400" dirty="0"/>
          </a:p>
          <a:p>
            <a:pPr marL="0" indent="0">
              <a:buNone/>
            </a:pPr>
            <a:endParaRPr lang="en-SG" sz="2400" dirty="0"/>
          </a:p>
          <a:p>
            <a:pPr marL="0" indent="0">
              <a:buNone/>
            </a:pPr>
            <a:endParaRPr lang="en-SG" sz="2400" dirty="0"/>
          </a:p>
          <a:p>
            <a:pPr marL="0" indent="0">
              <a:buNone/>
            </a:pPr>
            <a:endParaRPr lang="en-SG" sz="2400" dirty="0"/>
          </a:p>
          <a:p>
            <a:pPr marL="0" indent="0">
              <a:buNone/>
            </a:pPr>
            <a:endParaRPr lang="en-SG" sz="2400" dirty="0"/>
          </a:p>
          <a:p>
            <a:pPr marL="0" indent="0">
              <a:buNone/>
            </a:pPr>
            <a:r>
              <a:rPr lang="en-SG" sz="2400" dirty="0"/>
              <a:t>- Complete the installation on your computer</a:t>
            </a:r>
          </a:p>
        </p:txBody>
      </p:sp>
      <p:sp>
        <p:nvSpPr>
          <p:cNvPr id="5" name="Slide Number Placeholder 4">
            <a:extLst>
              <a:ext uri="{FF2B5EF4-FFF2-40B4-BE49-F238E27FC236}">
                <a16:creationId xmlns:a16="http://schemas.microsoft.com/office/drawing/2014/main" id="{BFCBBBBF-EF3C-4A25-9C0B-86A634D46223}"/>
              </a:ext>
            </a:extLst>
          </p:cNvPr>
          <p:cNvSpPr>
            <a:spLocks noGrp="1"/>
          </p:cNvSpPr>
          <p:nvPr>
            <p:ph type="sldNum" sz="quarter" idx="12"/>
          </p:nvPr>
        </p:nvSpPr>
        <p:spPr/>
        <p:txBody>
          <a:bodyPr/>
          <a:lstStyle/>
          <a:p>
            <a:fld id="{22ED52BF-7FCA-4473-BF5B-F54186FD57EF}" type="slidenum">
              <a:rPr lang="en-SG" smtClean="0"/>
              <a:t>19</a:t>
            </a:fld>
            <a:endParaRPr lang="en-SG" dirty="0"/>
          </a:p>
        </p:txBody>
      </p:sp>
      <p:sp>
        <p:nvSpPr>
          <p:cNvPr id="16" name="TextBox 15">
            <a:extLst>
              <a:ext uri="{FF2B5EF4-FFF2-40B4-BE49-F238E27FC236}">
                <a16:creationId xmlns:a16="http://schemas.microsoft.com/office/drawing/2014/main" id="{F1269E9A-F130-1CE0-6CAC-AD6893AB829D}"/>
              </a:ext>
            </a:extLst>
          </p:cNvPr>
          <p:cNvSpPr txBox="1"/>
          <p:nvPr/>
        </p:nvSpPr>
        <p:spPr>
          <a:xfrm>
            <a:off x="77583" y="3085313"/>
            <a:ext cx="5759337" cy="1200329"/>
          </a:xfrm>
          <a:prstGeom prst="rect">
            <a:avLst/>
          </a:prstGeom>
          <a:noFill/>
        </p:spPr>
        <p:txBody>
          <a:bodyPr wrap="square">
            <a:spAutoFit/>
          </a:bodyPr>
          <a:lstStyle/>
          <a:p>
            <a:pPr marL="0" indent="0">
              <a:buNone/>
            </a:pPr>
            <a:r>
              <a:rPr lang="en-SG" sz="2400" u="sng" dirty="0">
                <a:solidFill>
                  <a:schemeClr val="accent5">
                    <a:lumMod val="50000"/>
                  </a:schemeClr>
                </a:solidFill>
              </a:rPr>
              <a:t>For Macs</a:t>
            </a:r>
          </a:p>
          <a:p>
            <a:pPr marL="0" indent="0">
              <a:buNone/>
            </a:pPr>
            <a:r>
              <a:rPr lang="en-SG" sz="2400" dirty="0">
                <a:solidFill>
                  <a:schemeClr val="accent5">
                    <a:lumMod val="50000"/>
                  </a:schemeClr>
                </a:solidFill>
              </a:rPr>
              <a:t>- Click “Download R for macOS”</a:t>
            </a:r>
          </a:p>
          <a:p>
            <a:pPr marL="0" indent="0">
              <a:buNone/>
            </a:pPr>
            <a:r>
              <a:rPr lang="en-SG" sz="2400" dirty="0">
                <a:solidFill>
                  <a:schemeClr val="accent5">
                    <a:lumMod val="50000"/>
                  </a:schemeClr>
                </a:solidFill>
              </a:rPr>
              <a:t>- Click the latest package (e.g. “R-4.2.2.pkg”)</a:t>
            </a:r>
          </a:p>
        </p:txBody>
      </p:sp>
      <p:sp>
        <p:nvSpPr>
          <p:cNvPr id="17" name="TextBox 16">
            <a:extLst>
              <a:ext uri="{FF2B5EF4-FFF2-40B4-BE49-F238E27FC236}">
                <a16:creationId xmlns:a16="http://schemas.microsoft.com/office/drawing/2014/main" id="{57AFEC99-6D76-22BE-C29B-45E1C7E73ADA}"/>
              </a:ext>
            </a:extLst>
          </p:cNvPr>
          <p:cNvSpPr txBox="1"/>
          <p:nvPr/>
        </p:nvSpPr>
        <p:spPr>
          <a:xfrm>
            <a:off x="6051663" y="3085313"/>
            <a:ext cx="5606937" cy="1569660"/>
          </a:xfrm>
          <a:prstGeom prst="rect">
            <a:avLst/>
          </a:prstGeom>
          <a:noFill/>
        </p:spPr>
        <p:txBody>
          <a:bodyPr wrap="square">
            <a:spAutoFit/>
          </a:bodyPr>
          <a:lstStyle/>
          <a:p>
            <a:pPr marL="0" indent="0">
              <a:buNone/>
            </a:pPr>
            <a:r>
              <a:rPr lang="en-SG" sz="2400" u="sng" dirty="0">
                <a:solidFill>
                  <a:schemeClr val="accent5">
                    <a:lumMod val="50000"/>
                  </a:schemeClr>
                </a:solidFill>
              </a:rPr>
              <a:t>For Windows</a:t>
            </a:r>
          </a:p>
          <a:p>
            <a:pPr marL="0" indent="0">
              <a:buNone/>
            </a:pPr>
            <a:r>
              <a:rPr lang="en-SG" sz="2400" dirty="0">
                <a:solidFill>
                  <a:schemeClr val="accent5">
                    <a:lumMod val="50000"/>
                  </a:schemeClr>
                </a:solidFill>
              </a:rPr>
              <a:t>- Click “Download R for Windows”</a:t>
            </a:r>
          </a:p>
          <a:p>
            <a:pPr marL="0" indent="0">
              <a:buNone/>
            </a:pPr>
            <a:r>
              <a:rPr lang="en-SG" sz="2400" dirty="0">
                <a:solidFill>
                  <a:schemeClr val="accent5">
                    <a:lumMod val="50000"/>
                  </a:schemeClr>
                </a:solidFill>
              </a:rPr>
              <a:t>- Click “base”</a:t>
            </a:r>
          </a:p>
          <a:p>
            <a:pPr marL="0" indent="0">
              <a:buNone/>
            </a:pPr>
            <a:r>
              <a:rPr lang="en-SG" sz="2400" dirty="0">
                <a:solidFill>
                  <a:schemeClr val="accent5">
                    <a:lumMod val="50000"/>
                  </a:schemeClr>
                </a:solidFill>
              </a:rPr>
              <a:t>- Click the “Download R-X.X.X for Windows”</a:t>
            </a:r>
          </a:p>
        </p:txBody>
      </p:sp>
      <p:cxnSp>
        <p:nvCxnSpPr>
          <p:cNvPr id="21" name="Straight Connector 20">
            <a:extLst>
              <a:ext uri="{FF2B5EF4-FFF2-40B4-BE49-F238E27FC236}">
                <a16:creationId xmlns:a16="http://schemas.microsoft.com/office/drawing/2014/main" id="{651145ED-1CA6-0E3E-EB9E-B73248852792}"/>
              </a:ext>
            </a:extLst>
          </p:cNvPr>
          <p:cNvCxnSpPr/>
          <p:nvPr/>
        </p:nvCxnSpPr>
        <p:spPr>
          <a:xfrm>
            <a:off x="5929743" y="3324947"/>
            <a:ext cx="0" cy="1828800"/>
          </a:xfrm>
          <a:prstGeom prst="line">
            <a:avLst/>
          </a:prstGeom>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25D495AD-7713-3B57-2F3C-71AF8EBEE260}"/>
              </a:ext>
            </a:extLst>
          </p:cNvPr>
          <p:cNvPicPr>
            <a:picLocks noChangeAspect="1"/>
          </p:cNvPicPr>
          <p:nvPr/>
        </p:nvPicPr>
        <p:blipFill>
          <a:blip r:embed="rId3"/>
          <a:stretch>
            <a:fillRect/>
          </a:stretch>
        </p:blipFill>
        <p:spPr>
          <a:xfrm>
            <a:off x="8240859" y="929145"/>
            <a:ext cx="3233511" cy="1797480"/>
          </a:xfrm>
          <a:prstGeom prst="rect">
            <a:avLst/>
          </a:prstGeom>
        </p:spPr>
      </p:pic>
      <p:pic>
        <p:nvPicPr>
          <p:cNvPr id="9" name="Picture 8">
            <a:extLst>
              <a:ext uri="{FF2B5EF4-FFF2-40B4-BE49-F238E27FC236}">
                <a16:creationId xmlns:a16="http://schemas.microsoft.com/office/drawing/2014/main" id="{4A61C6C2-0F9E-085F-A7B8-87B0CBE73E09}"/>
              </a:ext>
            </a:extLst>
          </p:cNvPr>
          <p:cNvPicPr>
            <a:picLocks noChangeAspect="1"/>
          </p:cNvPicPr>
          <p:nvPr/>
        </p:nvPicPr>
        <p:blipFill>
          <a:blip r:embed="rId4"/>
          <a:stretch>
            <a:fillRect/>
          </a:stretch>
        </p:blipFill>
        <p:spPr>
          <a:xfrm>
            <a:off x="215057" y="4213008"/>
            <a:ext cx="2705478" cy="628738"/>
          </a:xfrm>
          <a:prstGeom prst="rect">
            <a:avLst/>
          </a:prstGeom>
        </p:spPr>
      </p:pic>
      <p:pic>
        <p:nvPicPr>
          <p:cNvPr id="11" name="Picture 10">
            <a:extLst>
              <a:ext uri="{FF2B5EF4-FFF2-40B4-BE49-F238E27FC236}">
                <a16:creationId xmlns:a16="http://schemas.microsoft.com/office/drawing/2014/main" id="{AFF1869B-0790-B376-9073-3D578AD0A432}"/>
              </a:ext>
            </a:extLst>
          </p:cNvPr>
          <p:cNvPicPr>
            <a:picLocks noChangeAspect="1"/>
          </p:cNvPicPr>
          <p:nvPr/>
        </p:nvPicPr>
        <p:blipFill>
          <a:blip r:embed="rId5"/>
          <a:stretch>
            <a:fillRect/>
          </a:stretch>
        </p:blipFill>
        <p:spPr>
          <a:xfrm>
            <a:off x="6096000" y="4603024"/>
            <a:ext cx="3982006" cy="790685"/>
          </a:xfrm>
          <a:prstGeom prst="rect">
            <a:avLst/>
          </a:prstGeom>
        </p:spPr>
      </p:pic>
      <p:cxnSp>
        <p:nvCxnSpPr>
          <p:cNvPr id="12" name="Straight Arrow Connector 11">
            <a:extLst>
              <a:ext uri="{FF2B5EF4-FFF2-40B4-BE49-F238E27FC236}">
                <a16:creationId xmlns:a16="http://schemas.microsoft.com/office/drawing/2014/main" id="{77C604FB-979E-F6B2-D098-1047C90223E9}"/>
              </a:ext>
            </a:extLst>
          </p:cNvPr>
          <p:cNvCxnSpPr>
            <a:cxnSpLocks/>
          </p:cNvCxnSpPr>
          <p:nvPr/>
        </p:nvCxnSpPr>
        <p:spPr>
          <a:xfrm flipV="1">
            <a:off x="6051663" y="2384385"/>
            <a:ext cx="2305259" cy="9037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367464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F73F3D-7CBD-46D3-AD51-D6E4EA1B7A38}"/>
              </a:ext>
            </a:extLst>
          </p:cNvPr>
          <p:cNvSpPr>
            <a:spLocks noGrp="1"/>
          </p:cNvSpPr>
          <p:nvPr>
            <p:ph type="title"/>
          </p:nvPr>
        </p:nvSpPr>
        <p:spPr/>
        <p:txBody>
          <a:bodyPr/>
          <a:lstStyle/>
          <a:p>
            <a:r>
              <a:rPr lang="en-SG" dirty="0"/>
              <a:t>Many people think that the sign over our module “gate” reads…</a:t>
            </a:r>
          </a:p>
        </p:txBody>
      </p:sp>
      <p:sp>
        <p:nvSpPr>
          <p:cNvPr id="5" name="Slide Number Placeholder 4">
            <a:extLst>
              <a:ext uri="{FF2B5EF4-FFF2-40B4-BE49-F238E27FC236}">
                <a16:creationId xmlns:a16="http://schemas.microsoft.com/office/drawing/2014/main" id="{BFCBBBBF-EF3C-4A25-9C0B-86A634D46223}"/>
              </a:ext>
            </a:extLst>
          </p:cNvPr>
          <p:cNvSpPr>
            <a:spLocks noGrp="1"/>
          </p:cNvSpPr>
          <p:nvPr>
            <p:ph type="sldNum" sz="quarter" idx="12"/>
          </p:nvPr>
        </p:nvSpPr>
        <p:spPr/>
        <p:txBody>
          <a:bodyPr/>
          <a:lstStyle/>
          <a:p>
            <a:fld id="{22ED52BF-7FCA-4473-BF5B-F54186FD57EF}" type="slidenum">
              <a:rPr lang="en-SG" smtClean="0"/>
              <a:t>2</a:t>
            </a:fld>
            <a:endParaRPr lang="en-SG" dirty="0"/>
          </a:p>
        </p:txBody>
      </p:sp>
      <p:pic>
        <p:nvPicPr>
          <p:cNvPr id="7" name="Picture 2" descr="Oh, My Pop Culture Hell: Abandon All Hope, Ye Who Enter Here | Lady Geek  Girl and Friends">
            <a:extLst>
              <a:ext uri="{FF2B5EF4-FFF2-40B4-BE49-F238E27FC236}">
                <a16:creationId xmlns:a16="http://schemas.microsoft.com/office/drawing/2014/main" id="{DD7F1412-6B78-9556-73F6-686FB2532FB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9094" y="821074"/>
            <a:ext cx="10364644" cy="5159290"/>
          </a:xfrm>
          <a:prstGeom prst="rect">
            <a:avLst/>
          </a:prstGeom>
          <a:noFill/>
          <a:extLst>
            <a:ext uri="{909E8E84-426E-40DD-AFC4-6F175D3DCCD1}">
              <a14:hiddenFill xmlns:a14="http://schemas.microsoft.com/office/drawing/2010/main">
                <a:solidFill>
                  <a:srgbClr val="FFFFFF"/>
                </a:solidFill>
              </a14:hiddenFill>
            </a:ext>
          </a:extLst>
        </p:spPr>
      </p:pic>
      <p:sp>
        <p:nvSpPr>
          <p:cNvPr id="8" name="Oval 7">
            <a:extLst>
              <a:ext uri="{FF2B5EF4-FFF2-40B4-BE49-F238E27FC236}">
                <a16:creationId xmlns:a16="http://schemas.microsoft.com/office/drawing/2014/main" id="{0551BDA0-C50D-B9C3-13B6-A540A1D11E72}"/>
              </a:ext>
            </a:extLst>
          </p:cNvPr>
          <p:cNvSpPr/>
          <p:nvPr/>
        </p:nvSpPr>
        <p:spPr>
          <a:xfrm>
            <a:off x="5344999" y="1743959"/>
            <a:ext cx="1960775" cy="128204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9" name="Picture 2" descr="R.programming | Stellar Technologies and Media">
            <a:extLst>
              <a:ext uri="{FF2B5EF4-FFF2-40B4-BE49-F238E27FC236}">
                <a16:creationId xmlns:a16="http://schemas.microsoft.com/office/drawing/2014/main" id="{F7795635-2206-7404-A636-C433858882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51109" y="1103879"/>
            <a:ext cx="2779282" cy="277928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71C71029-2215-E66F-58D9-B8F6DECFEF4A}"/>
              </a:ext>
            </a:extLst>
          </p:cNvPr>
          <p:cNvSpPr txBox="1"/>
          <p:nvPr/>
        </p:nvSpPr>
        <p:spPr>
          <a:xfrm>
            <a:off x="2259123" y="5986019"/>
            <a:ext cx="7857739" cy="369332"/>
          </a:xfrm>
          <a:prstGeom prst="rect">
            <a:avLst/>
          </a:prstGeom>
          <a:noFill/>
        </p:spPr>
        <p:txBody>
          <a:bodyPr wrap="square" rtlCol="0">
            <a:spAutoFit/>
          </a:bodyPr>
          <a:lstStyle/>
          <a:p>
            <a:pPr algn="ctr"/>
            <a:r>
              <a:rPr lang="en-SG" dirty="0"/>
              <a:t>Dante (1320). </a:t>
            </a:r>
            <a:r>
              <a:rPr lang="en-SG" i="1" dirty="0"/>
              <a:t>“Divine Comedy”.</a:t>
            </a:r>
            <a:endParaRPr lang="en-SG" dirty="0"/>
          </a:p>
        </p:txBody>
      </p:sp>
    </p:spTree>
    <p:extLst>
      <p:ext uri="{BB962C8B-B14F-4D97-AF65-F5344CB8AC3E}">
        <p14:creationId xmlns:p14="http://schemas.microsoft.com/office/powerpoint/2010/main" val="39978917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F73F3D-7CBD-46D3-AD51-D6E4EA1B7A38}"/>
              </a:ext>
            </a:extLst>
          </p:cNvPr>
          <p:cNvSpPr>
            <a:spLocks noGrp="1"/>
          </p:cNvSpPr>
          <p:nvPr>
            <p:ph type="title"/>
          </p:nvPr>
        </p:nvSpPr>
        <p:spPr/>
        <p:txBody>
          <a:bodyPr/>
          <a:lstStyle/>
          <a:p>
            <a:r>
              <a:rPr lang="en-SG" dirty="0"/>
              <a:t>Download and installation</a:t>
            </a:r>
          </a:p>
        </p:txBody>
      </p:sp>
      <p:sp>
        <p:nvSpPr>
          <p:cNvPr id="3" name="Content Placeholder 2">
            <a:extLst>
              <a:ext uri="{FF2B5EF4-FFF2-40B4-BE49-F238E27FC236}">
                <a16:creationId xmlns:a16="http://schemas.microsoft.com/office/drawing/2014/main" id="{E6CD1D97-2687-4B15-BF3D-D09058FCEB2F}"/>
              </a:ext>
            </a:extLst>
          </p:cNvPr>
          <p:cNvSpPr>
            <a:spLocks noGrp="1"/>
          </p:cNvSpPr>
          <p:nvPr>
            <p:ph idx="1"/>
          </p:nvPr>
        </p:nvSpPr>
        <p:spPr/>
        <p:txBody>
          <a:bodyPr>
            <a:normAutofit/>
          </a:bodyPr>
          <a:lstStyle/>
          <a:p>
            <a:pPr marL="0" indent="0">
              <a:buNone/>
            </a:pPr>
            <a:r>
              <a:rPr lang="en-SG" dirty="0"/>
              <a:t>3) Install </a:t>
            </a:r>
            <a:r>
              <a:rPr lang="en-SG" dirty="0" err="1"/>
              <a:t>Rstudio</a:t>
            </a:r>
            <a:r>
              <a:rPr lang="en-SG" dirty="0"/>
              <a:t>: </a:t>
            </a:r>
          </a:p>
          <a:p>
            <a:pPr marL="0" indent="0">
              <a:buNone/>
            </a:pPr>
            <a:r>
              <a:rPr lang="en-SG" sz="2400" dirty="0"/>
              <a:t>- Download the installer</a:t>
            </a:r>
          </a:p>
          <a:p>
            <a:pPr marL="0" indent="0" defTabSz="355600">
              <a:buNone/>
            </a:pPr>
            <a:r>
              <a:rPr lang="en-SG" sz="2000" dirty="0"/>
              <a:t>	</a:t>
            </a:r>
            <a:r>
              <a:rPr lang="en-SG" sz="2000" u="sng" dirty="0"/>
              <a:t>For Windows</a:t>
            </a:r>
          </a:p>
          <a:p>
            <a:pPr marL="0" indent="0" defTabSz="355600">
              <a:buNone/>
            </a:pPr>
            <a:r>
              <a:rPr lang="en-SG" sz="2000" dirty="0"/>
              <a:t>	- Click the “DOWNLOAD RSTUDIO DESKTOP FOR WINDOWS” button</a:t>
            </a:r>
          </a:p>
          <a:p>
            <a:pPr marL="0" indent="0" defTabSz="355600">
              <a:buNone/>
            </a:pPr>
            <a:r>
              <a:rPr lang="en-SG" sz="2000" dirty="0"/>
              <a:t>	(or you can scroll down and click this download link manually)</a:t>
            </a:r>
          </a:p>
          <a:p>
            <a:pPr marL="0" indent="0" defTabSz="355600">
              <a:buNone/>
            </a:pPr>
            <a:r>
              <a:rPr lang="en-SG" sz="2000" dirty="0"/>
              <a:t>	</a:t>
            </a:r>
            <a:r>
              <a:rPr lang="en-SG" sz="2000" u="sng" dirty="0"/>
              <a:t>For Macs</a:t>
            </a:r>
          </a:p>
          <a:p>
            <a:pPr marL="0" indent="0" defTabSz="355600">
              <a:buNone/>
            </a:pPr>
            <a:r>
              <a:rPr lang="en-SG" sz="2000" dirty="0"/>
              <a:t>	- Scroll down and click the macOS 10.15+ download link</a:t>
            </a:r>
          </a:p>
          <a:p>
            <a:pPr marL="0" indent="0" defTabSz="355600">
              <a:buNone/>
            </a:pPr>
            <a:r>
              <a:rPr lang="en-SG" sz="2400" dirty="0"/>
              <a:t>- Complete the Installation on your computer</a:t>
            </a:r>
          </a:p>
          <a:p>
            <a:pPr marL="0" indent="0">
              <a:buNone/>
            </a:pPr>
            <a:endParaRPr lang="en-SG" dirty="0"/>
          </a:p>
          <a:p>
            <a:pPr marL="0" indent="0">
              <a:buNone/>
            </a:pPr>
            <a:r>
              <a:rPr lang="en-SG" dirty="0"/>
              <a:t>4) Start up R Studio</a:t>
            </a:r>
          </a:p>
          <a:p>
            <a:pPr marL="0" indent="0">
              <a:buNone/>
            </a:pPr>
            <a:r>
              <a:rPr lang="en-SG" sz="2400" dirty="0"/>
              <a:t>- R studio will automatically start up Base R inside R Studio</a:t>
            </a:r>
          </a:p>
          <a:p>
            <a:pPr marL="0" indent="0">
              <a:buNone/>
            </a:pPr>
            <a:r>
              <a:rPr lang="en-SG" sz="2400" dirty="0"/>
              <a:t>- If you keep using R Studio, you will probably never have to start up Base R manually ever</a:t>
            </a:r>
          </a:p>
        </p:txBody>
      </p:sp>
      <p:sp>
        <p:nvSpPr>
          <p:cNvPr id="5" name="Slide Number Placeholder 4">
            <a:extLst>
              <a:ext uri="{FF2B5EF4-FFF2-40B4-BE49-F238E27FC236}">
                <a16:creationId xmlns:a16="http://schemas.microsoft.com/office/drawing/2014/main" id="{BFCBBBBF-EF3C-4A25-9C0B-86A634D46223}"/>
              </a:ext>
            </a:extLst>
          </p:cNvPr>
          <p:cNvSpPr>
            <a:spLocks noGrp="1"/>
          </p:cNvSpPr>
          <p:nvPr>
            <p:ph type="sldNum" sz="quarter" idx="12"/>
          </p:nvPr>
        </p:nvSpPr>
        <p:spPr/>
        <p:txBody>
          <a:bodyPr/>
          <a:lstStyle/>
          <a:p>
            <a:fld id="{22ED52BF-7FCA-4473-BF5B-F54186FD57EF}" type="slidenum">
              <a:rPr lang="en-SG" smtClean="0"/>
              <a:t>20</a:t>
            </a:fld>
            <a:endParaRPr lang="en-SG" dirty="0"/>
          </a:p>
        </p:txBody>
      </p:sp>
      <p:pic>
        <p:nvPicPr>
          <p:cNvPr id="3074" name="Picture 2" descr="R-base - Official Image | Docker Hub">
            <a:extLst>
              <a:ext uri="{FF2B5EF4-FFF2-40B4-BE49-F238E27FC236}">
                <a16:creationId xmlns:a16="http://schemas.microsoft.com/office/drawing/2014/main" id="{D8EDF682-3136-1DBC-9CED-C959D1677C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84833" y="4407627"/>
            <a:ext cx="1210846" cy="938238"/>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RStudio Documentation - RStudio Documentation">
            <a:extLst>
              <a:ext uri="{FF2B5EF4-FFF2-40B4-BE49-F238E27FC236}">
                <a16:creationId xmlns:a16="http://schemas.microsoft.com/office/drawing/2014/main" id="{311D8692-EB78-9264-CEB5-5FB2945E24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42234" y="4407627"/>
            <a:ext cx="938237" cy="938237"/>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2">
            <a:extLst>
              <a:ext uri="{FF2B5EF4-FFF2-40B4-BE49-F238E27FC236}">
                <a16:creationId xmlns:a16="http://schemas.microsoft.com/office/drawing/2014/main" id="{88CF9BDF-83E8-3695-B647-2D2215800703}"/>
              </a:ext>
            </a:extLst>
          </p:cNvPr>
          <p:cNvSpPr txBox="1">
            <a:spLocks/>
          </p:cNvSpPr>
          <p:nvPr/>
        </p:nvSpPr>
        <p:spPr>
          <a:xfrm>
            <a:off x="8850079" y="5336188"/>
            <a:ext cx="1419715" cy="43433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5">
                    <a:lumMod val="50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5">
                    <a:lumMod val="50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5">
                    <a:lumMod val="50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5">
                    <a:lumMod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5">
                    <a:lumMod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SG" sz="2000" dirty="0"/>
              <a:t>Base R icon</a:t>
            </a:r>
          </a:p>
        </p:txBody>
      </p:sp>
      <p:sp>
        <p:nvSpPr>
          <p:cNvPr id="9" name="Content Placeholder 2">
            <a:extLst>
              <a:ext uri="{FF2B5EF4-FFF2-40B4-BE49-F238E27FC236}">
                <a16:creationId xmlns:a16="http://schemas.microsoft.com/office/drawing/2014/main" id="{36A45D32-C728-5F28-BEDE-BA2E2972FFBB}"/>
              </a:ext>
            </a:extLst>
          </p:cNvPr>
          <p:cNvSpPr txBox="1">
            <a:spLocks/>
          </p:cNvSpPr>
          <p:nvPr/>
        </p:nvSpPr>
        <p:spPr>
          <a:xfrm>
            <a:off x="10430508" y="5336188"/>
            <a:ext cx="1561687" cy="43433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5">
                    <a:lumMod val="50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5">
                    <a:lumMod val="50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5">
                    <a:lumMod val="50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5">
                    <a:lumMod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5">
                    <a:lumMod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SG" sz="2000" dirty="0"/>
              <a:t>R Studio icon</a:t>
            </a:r>
          </a:p>
        </p:txBody>
      </p:sp>
      <p:pic>
        <p:nvPicPr>
          <p:cNvPr id="8" name="Picture 7">
            <a:extLst>
              <a:ext uri="{FF2B5EF4-FFF2-40B4-BE49-F238E27FC236}">
                <a16:creationId xmlns:a16="http://schemas.microsoft.com/office/drawing/2014/main" id="{F8E15814-0BB5-5766-7F9D-BB9E841663DC}"/>
              </a:ext>
            </a:extLst>
          </p:cNvPr>
          <p:cNvPicPr>
            <a:picLocks noChangeAspect="1"/>
          </p:cNvPicPr>
          <p:nvPr/>
        </p:nvPicPr>
        <p:blipFill>
          <a:blip r:embed="rId4"/>
          <a:stretch>
            <a:fillRect/>
          </a:stretch>
        </p:blipFill>
        <p:spPr>
          <a:xfrm>
            <a:off x="9051403" y="202180"/>
            <a:ext cx="2940792" cy="2107960"/>
          </a:xfrm>
          <a:prstGeom prst="rect">
            <a:avLst/>
          </a:prstGeom>
        </p:spPr>
      </p:pic>
      <p:cxnSp>
        <p:nvCxnSpPr>
          <p:cNvPr id="11" name="Straight Arrow Connector 10">
            <a:extLst>
              <a:ext uri="{FF2B5EF4-FFF2-40B4-BE49-F238E27FC236}">
                <a16:creationId xmlns:a16="http://schemas.microsoft.com/office/drawing/2014/main" id="{48A4384A-F50D-9BF4-FF29-77A53C5913A6}"/>
              </a:ext>
            </a:extLst>
          </p:cNvPr>
          <p:cNvCxnSpPr>
            <a:cxnSpLocks/>
          </p:cNvCxnSpPr>
          <p:nvPr/>
        </p:nvCxnSpPr>
        <p:spPr>
          <a:xfrm flipV="1">
            <a:off x="7498080" y="1620520"/>
            <a:ext cx="1605280" cy="58846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2366C85A-83FE-31DE-3F59-628E62C6B525}"/>
              </a:ext>
            </a:extLst>
          </p:cNvPr>
          <p:cNvPicPr>
            <a:picLocks noChangeAspect="1"/>
          </p:cNvPicPr>
          <p:nvPr/>
        </p:nvPicPr>
        <p:blipFill>
          <a:blip r:embed="rId5"/>
          <a:stretch>
            <a:fillRect/>
          </a:stretch>
        </p:blipFill>
        <p:spPr>
          <a:xfrm>
            <a:off x="7101840" y="2534492"/>
            <a:ext cx="4890355" cy="730377"/>
          </a:xfrm>
          <a:prstGeom prst="rect">
            <a:avLst/>
          </a:prstGeom>
        </p:spPr>
      </p:pic>
      <p:cxnSp>
        <p:nvCxnSpPr>
          <p:cNvPr id="17" name="Straight Arrow Connector 16">
            <a:extLst>
              <a:ext uri="{FF2B5EF4-FFF2-40B4-BE49-F238E27FC236}">
                <a16:creationId xmlns:a16="http://schemas.microsoft.com/office/drawing/2014/main" id="{D23E33E9-ABD5-68DC-97FE-DC8C080D8EBC}"/>
              </a:ext>
            </a:extLst>
          </p:cNvPr>
          <p:cNvCxnSpPr>
            <a:cxnSpLocks/>
          </p:cNvCxnSpPr>
          <p:nvPr/>
        </p:nvCxnSpPr>
        <p:spPr>
          <a:xfrm>
            <a:off x="6907610" y="2734243"/>
            <a:ext cx="1464230" cy="32816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24" name="Picture 23">
            <a:extLst>
              <a:ext uri="{FF2B5EF4-FFF2-40B4-BE49-F238E27FC236}">
                <a16:creationId xmlns:a16="http://schemas.microsoft.com/office/drawing/2014/main" id="{A357F58E-9893-7769-8856-980FB3F790D7}"/>
              </a:ext>
            </a:extLst>
          </p:cNvPr>
          <p:cNvPicPr>
            <a:picLocks noChangeAspect="1"/>
          </p:cNvPicPr>
          <p:nvPr/>
        </p:nvPicPr>
        <p:blipFill>
          <a:blip r:embed="rId6"/>
          <a:stretch>
            <a:fillRect/>
          </a:stretch>
        </p:blipFill>
        <p:spPr>
          <a:xfrm>
            <a:off x="7101840" y="3468473"/>
            <a:ext cx="5012577" cy="531851"/>
          </a:xfrm>
          <a:prstGeom prst="rect">
            <a:avLst/>
          </a:prstGeom>
        </p:spPr>
      </p:pic>
      <p:cxnSp>
        <p:nvCxnSpPr>
          <p:cNvPr id="25" name="Straight Arrow Connector 24">
            <a:extLst>
              <a:ext uri="{FF2B5EF4-FFF2-40B4-BE49-F238E27FC236}">
                <a16:creationId xmlns:a16="http://schemas.microsoft.com/office/drawing/2014/main" id="{BD16F785-816A-7390-7A92-8DB58A0FDD65}"/>
              </a:ext>
            </a:extLst>
          </p:cNvPr>
          <p:cNvCxnSpPr>
            <a:cxnSpLocks/>
          </p:cNvCxnSpPr>
          <p:nvPr/>
        </p:nvCxnSpPr>
        <p:spPr>
          <a:xfrm>
            <a:off x="6316980" y="3529965"/>
            <a:ext cx="2054860" cy="13373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67226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F73F3D-7CBD-46D3-AD51-D6E4EA1B7A38}"/>
              </a:ext>
            </a:extLst>
          </p:cNvPr>
          <p:cNvSpPr>
            <a:spLocks noGrp="1"/>
          </p:cNvSpPr>
          <p:nvPr>
            <p:ph type="title"/>
          </p:nvPr>
        </p:nvSpPr>
        <p:spPr/>
        <p:txBody>
          <a:bodyPr/>
          <a:lstStyle/>
          <a:p>
            <a:r>
              <a:rPr lang="en-SG" dirty="0"/>
              <a:t>R Studio</a:t>
            </a:r>
          </a:p>
        </p:txBody>
      </p:sp>
      <p:sp>
        <p:nvSpPr>
          <p:cNvPr id="3" name="Content Placeholder 2">
            <a:extLst>
              <a:ext uri="{FF2B5EF4-FFF2-40B4-BE49-F238E27FC236}">
                <a16:creationId xmlns:a16="http://schemas.microsoft.com/office/drawing/2014/main" id="{E6CD1D97-2687-4B15-BF3D-D09058FCEB2F}"/>
              </a:ext>
            </a:extLst>
          </p:cNvPr>
          <p:cNvSpPr>
            <a:spLocks noGrp="1"/>
          </p:cNvSpPr>
          <p:nvPr>
            <p:ph idx="1"/>
          </p:nvPr>
        </p:nvSpPr>
        <p:spPr/>
        <p:txBody>
          <a:bodyPr>
            <a:normAutofit/>
          </a:bodyPr>
          <a:lstStyle/>
          <a:p>
            <a:pPr marL="0" indent="0">
              <a:buNone/>
            </a:pPr>
            <a:r>
              <a:rPr lang="en-SG" sz="2400" dirty="0"/>
              <a:t>On start-up…</a:t>
            </a:r>
          </a:p>
        </p:txBody>
      </p:sp>
      <p:sp>
        <p:nvSpPr>
          <p:cNvPr id="5" name="Slide Number Placeholder 4">
            <a:extLst>
              <a:ext uri="{FF2B5EF4-FFF2-40B4-BE49-F238E27FC236}">
                <a16:creationId xmlns:a16="http://schemas.microsoft.com/office/drawing/2014/main" id="{BFCBBBBF-EF3C-4A25-9C0B-86A634D46223}"/>
              </a:ext>
            </a:extLst>
          </p:cNvPr>
          <p:cNvSpPr>
            <a:spLocks noGrp="1"/>
          </p:cNvSpPr>
          <p:nvPr>
            <p:ph type="sldNum" sz="quarter" idx="12"/>
          </p:nvPr>
        </p:nvSpPr>
        <p:spPr/>
        <p:txBody>
          <a:bodyPr/>
          <a:lstStyle/>
          <a:p>
            <a:fld id="{22ED52BF-7FCA-4473-BF5B-F54186FD57EF}" type="slidenum">
              <a:rPr lang="en-SG" smtClean="0"/>
              <a:t>21</a:t>
            </a:fld>
            <a:endParaRPr lang="en-SG" dirty="0"/>
          </a:p>
        </p:txBody>
      </p:sp>
      <p:pic>
        <p:nvPicPr>
          <p:cNvPr id="8" name="Picture 7">
            <a:extLst>
              <a:ext uri="{FF2B5EF4-FFF2-40B4-BE49-F238E27FC236}">
                <a16:creationId xmlns:a16="http://schemas.microsoft.com/office/drawing/2014/main" id="{9B99C41A-F9B7-7AE5-7A52-A7B318A97D92}"/>
              </a:ext>
            </a:extLst>
          </p:cNvPr>
          <p:cNvPicPr>
            <a:picLocks noChangeAspect="1"/>
          </p:cNvPicPr>
          <p:nvPr/>
        </p:nvPicPr>
        <p:blipFill>
          <a:blip r:embed="rId2"/>
          <a:stretch>
            <a:fillRect/>
          </a:stretch>
        </p:blipFill>
        <p:spPr>
          <a:xfrm>
            <a:off x="1828800" y="305044"/>
            <a:ext cx="9890760" cy="6340231"/>
          </a:xfrm>
          <a:prstGeom prst="rect">
            <a:avLst/>
          </a:prstGeom>
        </p:spPr>
      </p:pic>
      <p:sp>
        <p:nvSpPr>
          <p:cNvPr id="11" name="Content Placeholder 2">
            <a:extLst>
              <a:ext uri="{FF2B5EF4-FFF2-40B4-BE49-F238E27FC236}">
                <a16:creationId xmlns:a16="http://schemas.microsoft.com/office/drawing/2014/main" id="{5D742C91-7299-8EAF-D467-8F253ACF2584}"/>
              </a:ext>
            </a:extLst>
          </p:cNvPr>
          <p:cNvSpPr txBox="1">
            <a:spLocks/>
          </p:cNvSpPr>
          <p:nvPr/>
        </p:nvSpPr>
        <p:spPr>
          <a:xfrm>
            <a:off x="2926093" y="2521033"/>
            <a:ext cx="3043288" cy="43433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5">
                    <a:lumMod val="50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5">
                    <a:lumMod val="50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5">
                    <a:lumMod val="50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5">
                    <a:lumMod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5">
                    <a:lumMod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SG" sz="2000" b="1" dirty="0">
                <a:solidFill>
                  <a:srgbClr val="FF0000"/>
                </a:solidFill>
              </a:rPr>
              <a:t>Console window</a:t>
            </a:r>
          </a:p>
        </p:txBody>
      </p:sp>
      <p:sp>
        <p:nvSpPr>
          <p:cNvPr id="12" name="Content Placeholder 2">
            <a:extLst>
              <a:ext uri="{FF2B5EF4-FFF2-40B4-BE49-F238E27FC236}">
                <a16:creationId xmlns:a16="http://schemas.microsoft.com/office/drawing/2014/main" id="{25D5FBC7-01A8-0499-D5DB-775E4B13BA65}"/>
              </a:ext>
            </a:extLst>
          </p:cNvPr>
          <p:cNvSpPr txBox="1">
            <a:spLocks/>
          </p:cNvSpPr>
          <p:nvPr/>
        </p:nvSpPr>
        <p:spPr>
          <a:xfrm>
            <a:off x="7578114" y="1537312"/>
            <a:ext cx="3682379" cy="43433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5">
                    <a:lumMod val="50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5">
                    <a:lumMod val="50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5">
                    <a:lumMod val="50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5">
                    <a:lumMod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5">
                    <a:lumMod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SG" sz="2000" b="1" dirty="0">
                <a:solidFill>
                  <a:srgbClr val="FF0000"/>
                </a:solidFill>
              </a:rPr>
              <a:t>Environment window</a:t>
            </a:r>
          </a:p>
        </p:txBody>
      </p:sp>
      <p:sp>
        <p:nvSpPr>
          <p:cNvPr id="13" name="Content Placeholder 2">
            <a:extLst>
              <a:ext uri="{FF2B5EF4-FFF2-40B4-BE49-F238E27FC236}">
                <a16:creationId xmlns:a16="http://schemas.microsoft.com/office/drawing/2014/main" id="{4BDD2DAD-4975-CCB8-4540-57058120BB54}"/>
              </a:ext>
            </a:extLst>
          </p:cNvPr>
          <p:cNvSpPr txBox="1">
            <a:spLocks/>
          </p:cNvSpPr>
          <p:nvPr/>
        </p:nvSpPr>
        <p:spPr>
          <a:xfrm>
            <a:off x="8246025" y="4887471"/>
            <a:ext cx="2766625" cy="43433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5">
                    <a:lumMod val="50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5">
                    <a:lumMod val="50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5">
                    <a:lumMod val="50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5">
                    <a:lumMod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5">
                    <a:lumMod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SG" sz="2000" b="1" dirty="0">
                <a:solidFill>
                  <a:srgbClr val="FF0000"/>
                </a:solidFill>
              </a:rPr>
              <a:t>Explorer window</a:t>
            </a:r>
          </a:p>
        </p:txBody>
      </p:sp>
      <p:pic>
        <p:nvPicPr>
          <p:cNvPr id="14" name="Picture 13">
            <a:extLst>
              <a:ext uri="{FF2B5EF4-FFF2-40B4-BE49-F238E27FC236}">
                <a16:creationId xmlns:a16="http://schemas.microsoft.com/office/drawing/2014/main" id="{517B6F6D-690D-A4C8-DF09-522C8668956A}"/>
              </a:ext>
            </a:extLst>
          </p:cNvPr>
          <p:cNvPicPr>
            <a:picLocks noChangeAspect="1"/>
          </p:cNvPicPr>
          <p:nvPr/>
        </p:nvPicPr>
        <p:blipFill>
          <a:blip r:embed="rId3"/>
          <a:stretch>
            <a:fillRect/>
          </a:stretch>
        </p:blipFill>
        <p:spPr>
          <a:xfrm>
            <a:off x="272906" y="5012825"/>
            <a:ext cx="4536952" cy="1517393"/>
          </a:xfrm>
          <a:prstGeom prst="rect">
            <a:avLst/>
          </a:prstGeom>
          <a:ln>
            <a:solidFill>
              <a:schemeClr val="tx1"/>
            </a:solidFill>
          </a:ln>
        </p:spPr>
      </p:pic>
      <p:sp>
        <p:nvSpPr>
          <p:cNvPr id="15" name="Content Placeholder 2">
            <a:extLst>
              <a:ext uri="{FF2B5EF4-FFF2-40B4-BE49-F238E27FC236}">
                <a16:creationId xmlns:a16="http://schemas.microsoft.com/office/drawing/2014/main" id="{62C20B88-F4B9-E7F9-0DA2-4F51D4244B4A}"/>
              </a:ext>
            </a:extLst>
          </p:cNvPr>
          <p:cNvSpPr txBox="1">
            <a:spLocks/>
          </p:cNvSpPr>
          <p:nvPr/>
        </p:nvSpPr>
        <p:spPr>
          <a:xfrm>
            <a:off x="1142014" y="4966146"/>
            <a:ext cx="2766625" cy="43433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5">
                    <a:lumMod val="50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5">
                    <a:lumMod val="50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5">
                    <a:lumMod val="50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5">
                    <a:lumMod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5">
                    <a:lumMod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SG" sz="2000" b="1" dirty="0">
                <a:solidFill>
                  <a:srgbClr val="FF0000"/>
                </a:solidFill>
              </a:rPr>
              <a:t>Source window</a:t>
            </a:r>
          </a:p>
        </p:txBody>
      </p:sp>
      <p:sp>
        <p:nvSpPr>
          <p:cNvPr id="17" name="Content Placeholder 2">
            <a:extLst>
              <a:ext uri="{FF2B5EF4-FFF2-40B4-BE49-F238E27FC236}">
                <a16:creationId xmlns:a16="http://schemas.microsoft.com/office/drawing/2014/main" id="{1F1348AC-DB97-E581-62FC-0907BF9386B1}"/>
              </a:ext>
            </a:extLst>
          </p:cNvPr>
          <p:cNvSpPr txBox="1">
            <a:spLocks/>
          </p:cNvSpPr>
          <p:nvPr/>
        </p:nvSpPr>
        <p:spPr>
          <a:xfrm>
            <a:off x="619530" y="5291004"/>
            <a:ext cx="4186781" cy="134210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5">
                    <a:lumMod val="50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5">
                    <a:lumMod val="50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5">
                    <a:lumMod val="50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5">
                    <a:lumMod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5">
                    <a:lumMod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SG" sz="1800" dirty="0">
                <a:solidFill>
                  <a:srgbClr val="FF0000"/>
                </a:solidFill>
              </a:rPr>
              <a:t>Displays Scripts which are the place to type your R code. </a:t>
            </a:r>
          </a:p>
          <a:p>
            <a:pPr marL="0" indent="0">
              <a:buFont typeface="Arial" panose="020B0604020202020204" pitchFamily="34" charset="0"/>
              <a:buNone/>
            </a:pPr>
            <a:r>
              <a:rPr lang="en-SG" sz="1800" dirty="0">
                <a:solidFill>
                  <a:srgbClr val="FF0000"/>
                </a:solidFill>
              </a:rPr>
              <a:t>Need to open separately: File&gt;New File or File&gt;Open File.</a:t>
            </a:r>
          </a:p>
        </p:txBody>
      </p:sp>
      <p:sp>
        <p:nvSpPr>
          <p:cNvPr id="18" name="Content Placeholder 2">
            <a:extLst>
              <a:ext uri="{FF2B5EF4-FFF2-40B4-BE49-F238E27FC236}">
                <a16:creationId xmlns:a16="http://schemas.microsoft.com/office/drawing/2014/main" id="{4FE9DBEB-3E31-838E-FAEB-B69C273F1AAF}"/>
              </a:ext>
            </a:extLst>
          </p:cNvPr>
          <p:cNvSpPr txBox="1">
            <a:spLocks/>
          </p:cNvSpPr>
          <p:nvPr/>
        </p:nvSpPr>
        <p:spPr>
          <a:xfrm>
            <a:off x="2523316" y="2940614"/>
            <a:ext cx="4082955" cy="184855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5">
                    <a:lumMod val="50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5">
                    <a:lumMod val="50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5">
                    <a:lumMod val="50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5">
                    <a:lumMod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5">
                    <a:lumMod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SG" sz="1800" dirty="0">
                <a:solidFill>
                  <a:srgbClr val="FF0000"/>
                </a:solidFill>
              </a:rPr>
              <a:t>The code you run from the Source Window is processed here.</a:t>
            </a:r>
          </a:p>
          <a:p>
            <a:pPr marL="0" indent="0">
              <a:buFont typeface="Arial" panose="020B0604020202020204" pitchFamily="34" charset="0"/>
              <a:buNone/>
            </a:pPr>
            <a:r>
              <a:rPr lang="en-SG" sz="1800" dirty="0">
                <a:solidFill>
                  <a:srgbClr val="FF0000"/>
                </a:solidFill>
              </a:rPr>
              <a:t>You can also run code directly here but limit this to simple calculations.</a:t>
            </a:r>
          </a:p>
        </p:txBody>
      </p:sp>
      <p:sp>
        <p:nvSpPr>
          <p:cNvPr id="19" name="Content Placeholder 2">
            <a:extLst>
              <a:ext uri="{FF2B5EF4-FFF2-40B4-BE49-F238E27FC236}">
                <a16:creationId xmlns:a16="http://schemas.microsoft.com/office/drawing/2014/main" id="{BC49884B-2F49-D875-8341-E922343AC14B}"/>
              </a:ext>
            </a:extLst>
          </p:cNvPr>
          <p:cNvSpPr txBox="1">
            <a:spLocks/>
          </p:cNvSpPr>
          <p:nvPr/>
        </p:nvSpPr>
        <p:spPr>
          <a:xfrm>
            <a:off x="7300787" y="1937703"/>
            <a:ext cx="4418773" cy="104127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5">
                    <a:lumMod val="50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5">
                    <a:lumMod val="50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5">
                    <a:lumMod val="50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5">
                    <a:lumMod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5">
                    <a:lumMod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SG" sz="1800" dirty="0">
                <a:solidFill>
                  <a:srgbClr val="FF0000"/>
                </a:solidFill>
              </a:rPr>
              <a:t>Imported/created objects</a:t>
            </a:r>
          </a:p>
          <a:p>
            <a:pPr marL="0" indent="0">
              <a:buFont typeface="Arial" panose="020B0604020202020204" pitchFamily="34" charset="0"/>
              <a:buNone/>
            </a:pPr>
            <a:r>
              <a:rPr lang="en-SG" sz="1800" dirty="0">
                <a:solidFill>
                  <a:srgbClr val="FF0000"/>
                </a:solidFill>
              </a:rPr>
              <a:t>History of code</a:t>
            </a:r>
          </a:p>
        </p:txBody>
      </p:sp>
      <p:sp>
        <p:nvSpPr>
          <p:cNvPr id="20" name="Content Placeholder 2">
            <a:extLst>
              <a:ext uri="{FF2B5EF4-FFF2-40B4-BE49-F238E27FC236}">
                <a16:creationId xmlns:a16="http://schemas.microsoft.com/office/drawing/2014/main" id="{8F2759BA-2BD2-9A15-CC92-F0D7498C2E00}"/>
              </a:ext>
            </a:extLst>
          </p:cNvPr>
          <p:cNvSpPr txBox="1">
            <a:spLocks/>
          </p:cNvSpPr>
          <p:nvPr/>
        </p:nvSpPr>
        <p:spPr>
          <a:xfrm>
            <a:off x="7300787" y="5248124"/>
            <a:ext cx="4418773" cy="146325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5">
                    <a:lumMod val="50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5">
                    <a:lumMod val="50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5">
                    <a:lumMod val="50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5">
                    <a:lumMod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5">
                    <a:lumMod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SG" sz="1800" dirty="0">
                <a:solidFill>
                  <a:srgbClr val="FF0000"/>
                </a:solidFill>
              </a:rPr>
              <a:t>Plots/figures you draw</a:t>
            </a:r>
          </a:p>
          <a:p>
            <a:pPr marL="0" indent="0">
              <a:buFont typeface="Arial" panose="020B0604020202020204" pitchFamily="34" charset="0"/>
              <a:buNone/>
            </a:pPr>
            <a:r>
              <a:rPr lang="en-SG" sz="1800" dirty="0">
                <a:solidFill>
                  <a:srgbClr val="FF0000"/>
                </a:solidFill>
              </a:rPr>
              <a:t>Installed packages</a:t>
            </a:r>
          </a:p>
          <a:p>
            <a:pPr marL="0" indent="0">
              <a:buFont typeface="Arial" panose="020B0604020202020204" pitchFamily="34" charset="0"/>
              <a:buNone/>
            </a:pPr>
            <a:r>
              <a:rPr lang="en-SG" sz="1800" dirty="0">
                <a:solidFill>
                  <a:srgbClr val="FF0000"/>
                </a:solidFill>
              </a:rPr>
              <a:t>File directory in your computer</a:t>
            </a:r>
          </a:p>
        </p:txBody>
      </p:sp>
    </p:spTree>
    <p:extLst>
      <p:ext uri="{BB962C8B-B14F-4D97-AF65-F5344CB8AC3E}">
        <p14:creationId xmlns:p14="http://schemas.microsoft.com/office/powerpoint/2010/main" val="32433739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F73F3D-7CBD-46D3-AD51-D6E4EA1B7A38}"/>
              </a:ext>
            </a:extLst>
          </p:cNvPr>
          <p:cNvSpPr>
            <a:spLocks noGrp="1"/>
          </p:cNvSpPr>
          <p:nvPr>
            <p:ph type="title"/>
          </p:nvPr>
        </p:nvSpPr>
        <p:spPr/>
        <p:txBody>
          <a:bodyPr/>
          <a:lstStyle/>
          <a:p>
            <a:r>
              <a:rPr lang="en-SG" dirty="0"/>
              <a:t>First-time </a:t>
            </a:r>
            <a:r>
              <a:rPr lang="en-SG" dirty="0" err="1"/>
              <a:t>startup</a:t>
            </a:r>
            <a:r>
              <a:rPr lang="en-SG" dirty="0"/>
              <a:t> settings</a:t>
            </a:r>
          </a:p>
        </p:txBody>
      </p:sp>
      <p:sp>
        <p:nvSpPr>
          <p:cNvPr id="3" name="Content Placeholder 2">
            <a:extLst>
              <a:ext uri="{FF2B5EF4-FFF2-40B4-BE49-F238E27FC236}">
                <a16:creationId xmlns:a16="http://schemas.microsoft.com/office/drawing/2014/main" id="{E6CD1D97-2687-4B15-BF3D-D09058FCEB2F}"/>
              </a:ext>
            </a:extLst>
          </p:cNvPr>
          <p:cNvSpPr>
            <a:spLocks noGrp="1"/>
          </p:cNvSpPr>
          <p:nvPr>
            <p:ph idx="1"/>
          </p:nvPr>
        </p:nvSpPr>
        <p:spPr>
          <a:xfrm>
            <a:off x="77583" y="767101"/>
            <a:ext cx="7539275" cy="6074077"/>
          </a:xfrm>
        </p:spPr>
        <p:txBody>
          <a:bodyPr>
            <a:normAutofit/>
          </a:bodyPr>
          <a:lstStyle/>
          <a:p>
            <a:pPr marL="0" indent="0">
              <a:buNone/>
            </a:pPr>
            <a:r>
              <a:rPr lang="en-SG" sz="2400" dirty="0"/>
              <a:t>Turn on all diagnostics (we need all the help we can get).</a:t>
            </a:r>
          </a:p>
          <a:p>
            <a:pPr marL="0" indent="0">
              <a:buNone/>
            </a:pPr>
            <a:r>
              <a:rPr lang="en-SG" sz="2000" dirty="0"/>
              <a:t>- Click Tools&gt;Global Options&gt;Code&gt;Diagnostics&gt;Turn on everything</a:t>
            </a:r>
          </a:p>
          <a:p>
            <a:pPr marL="0" indent="0">
              <a:buNone/>
            </a:pPr>
            <a:endParaRPr lang="en-SG" sz="2400" dirty="0"/>
          </a:p>
          <a:p>
            <a:pPr marL="0" indent="0">
              <a:buNone/>
            </a:pPr>
            <a:r>
              <a:rPr lang="en-SG" sz="2400" dirty="0"/>
              <a:t>Clean up our workflow.</a:t>
            </a:r>
          </a:p>
          <a:p>
            <a:pPr marL="0" indent="0">
              <a:buNone/>
            </a:pPr>
            <a:r>
              <a:rPr lang="en-SG" sz="2000" dirty="0"/>
              <a:t>- Click Tools&gt;Global Options&gt;General&gt;Basic</a:t>
            </a:r>
          </a:p>
          <a:p>
            <a:pPr marL="0" indent="0">
              <a:buNone/>
            </a:pPr>
            <a:r>
              <a:rPr lang="en-SG" sz="2000" dirty="0"/>
              <a:t>- Uncheck “Restore most recently opened project at </a:t>
            </a:r>
            <a:r>
              <a:rPr lang="en-SG" sz="2000" dirty="0" err="1"/>
              <a:t>startup</a:t>
            </a:r>
            <a:r>
              <a:rPr lang="en-SG" sz="2000" dirty="0"/>
              <a:t>”</a:t>
            </a:r>
          </a:p>
          <a:p>
            <a:pPr marL="0" indent="0">
              <a:buNone/>
            </a:pPr>
            <a:r>
              <a:rPr lang="en-SG" sz="2000" dirty="0"/>
              <a:t>- Uncheck “Restore previously open source documents at </a:t>
            </a:r>
            <a:r>
              <a:rPr lang="en-SG" sz="2000" dirty="0" err="1"/>
              <a:t>startup</a:t>
            </a:r>
            <a:r>
              <a:rPr lang="en-SG" sz="2000" dirty="0"/>
              <a:t>”</a:t>
            </a:r>
          </a:p>
          <a:p>
            <a:pPr marL="0" indent="0">
              <a:buNone/>
            </a:pPr>
            <a:r>
              <a:rPr lang="en-SG" sz="2000" dirty="0"/>
              <a:t>- Uncheck “Restore .</a:t>
            </a:r>
            <a:r>
              <a:rPr lang="en-SG" sz="2000" dirty="0" err="1"/>
              <a:t>RData</a:t>
            </a:r>
            <a:r>
              <a:rPr lang="en-SG" sz="2000" dirty="0"/>
              <a:t> into workspace at </a:t>
            </a:r>
            <a:r>
              <a:rPr lang="en-SG" sz="2000" dirty="0" err="1"/>
              <a:t>startup</a:t>
            </a:r>
            <a:r>
              <a:rPr lang="en-SG" sz="2000" dirty="0"/>
              <a:t>”</a:t>
            </a:r>
          </a:p>
          <a:p>
            <a:pPr marL="0" indent="0">
              <a:buNone/>
            </a:pPr>
            <a:r>
              <a:rPr lang="en-SG" sz="2000" dirty="0"/>
              <a:t>- Set “Save workspace to .</a:t>
            </a:r>
            <a:r>
              <a:rPr lang="en-SG" sz="2000" dirty="0" err="1"/>
              <a:t>RData</a:t>
            </a:r>
            <a:r>
              <a:rPr lang="en-SG" sz="2000" dirty="0"/>
              <a:t> on exit:” to “Never”</a:t>
            </a:r>
          </a:p>
          <a:p>
            <a:pPr marL="0" indent="0">
              <a:buNone/>
            </a:pPr>
            <a:endParaRPr lang="en-SG" sz="2400" dirty="0"/>
          </a:p>
          <a:p>
            <a:pPr marL="0" indent="0">
              <a:buNone/>
            </a:pPr>
            <a:r>
              <a:rPr lang="en-SG" sz="2400" dirty="0" err="1"/>
              <a:t>Cheatsheets</a:t>
            </a:r>
            <a:r>
              <a:rPr lang="en-SG" sz="2400" dirty="0"/>
              <a:t> (pdf downloads) are available in R Studio.</a:t>
            </a:r>
          </a:p>
          <a:p>
            <a:pPr marL="0" indent="0">
              <a:buNone/>
            </a:pPr>
            <a:r>
              <a:rPr lang="en-SG" sz="2000" dirty="0"/>
              <a:t>- Click Help&gt;</a:t>
            </a:r>
            <a:r>
              <a:rPr lang="en-SG" sz="2000" dirty="0" err="1"/>
              <a:t>Cheatsheets</a:t>
            </a:r>
            <a:endParaRPr lang="en-SG" sz="2000" dirty="0"/>
          </a:p>
        </p:txBody>
      </p:sp>
      <p:sp>
        <p:nvSpPr>
          <p:cNvPr id="5" name="Slide Number Placeholder 4">
            <a:extLst>
              <a:ext uri="{FF2B5EF4-FFF2-40B4-BE49-F238E27FC236}">
                <a16:creationId xmlns:a16="http://schemas.microsoft.com/office/drawing/2014/main" id="{BFCBBBBF-EF3C-4A25-9C0B-86A634D46223}"/>
              </a:ext>
            </a:extLst>
          </p:cNvPr>
          <p:cNvSpPr>
            <a:spLocks noGrp="1"/>
          </p:cNvSpPr>
          <p:nvPr>
            <p:ph type="sldNum" sz="quarter" idx="12"/>
          </p:nvPr>
        </p:nvSpPr>
        <p:spPr/>
        <p:txBody>
          <a:bodyPr/>
          <a:lstStyle/>
          <a:p>
            <a:fld id="{22ED52BF-7FCA-4473-BF5B-F54186FD57EF}" type="slidenum">
              <a:rPr lang="en-SG" smtClean="0"/>
              <a:t>22</a:t>
            </a:fld>
            <a:endParaRPr lang="en-SG" dirty="0"/>
          </a:p>
        </p:txBody>
      </p:sp>
      <p:pic>
        <p:nvPicPr>
          <p:cNvPr id="4" name="Picture 3">
            <a:extLst>
              <a:ext uri="{FF2B5EF4-FFF2-40B4-BE49-F238E27FC236}">
                <a16:creationId xmlns:a16="http://schemas.microsoft.com/office/drawing/2014/main" id="{C8EAE6BD-C0A5-7EF4-C7A1-B2822D363E97}"/>
              </a:ext>
            </a:extLst>
          </p:cNvPr>
          <p:cNvPicPr>
            <a:picLocks noChangeAspect="1"/>
          </p:cNvPicPr>
          <p:nvPr/>
        </p:nvPicPr>
        <p:blipFill>
          <a:blip r:embed="rId2"/>
          <a:stretch>
            <a:fillRect/>
          </a:stretch>
        </p:blipFill>
        <p:spPr>
          <a:xfrm>
            <a:off x="7720553" y="107219"/>
            <a:ext cx="4041176" cy="4231669"/>
          </a:xfrm>
          <a:prstGeom prst="rect">
            <a:avLst/>
          </a:prstGeom>
        </p:spPr>
      </p:pic>
      <p:pic>
        <p:nvPicPr>
          <p:cNvPr id="7" name="Picture 6">
            <a:extLst>
              <a:ext uri="{FF2B5EF4-FFF2-40B4-BE49-F238E27FC236}">
                <a16:creationId xmlns:a16="http://schemas.microsoft.com/office/drawing/2014/main" id="{DA406005-7AB6-1CA2-3A3E-33385478FD8C}"/>
              </a:ext>
            </a:extLst>
          </p:cNvPr>
          <p:cNvPicPr>
            <a:picLocks noChangeAspect="1"/>
          </p:cNvPicPr>
          <p:nvPr/>
        </p:nvPicPr>
        <p:blipFill>
          <a:blip r:embed="rId3"/>
          <a:stretch>
            <a:fillRect/>
          </a:stretch>
        </p:blipFill>
        <p:spPr>
          <a:xfrm>
            <a:off x="7720552" y="4471175"/>
            <a:ext cx="2926269" cy="2279605"/>
          </a:xfrm>
          <a:prstGeom prst="rect">
            <a:avLst/>
          </a:prstGeom>
        </p:spPr>
      </p:pic>
    </p:spTree>
    <p:extLst>
      <p:ext uri="{BB962C8B-B14F-4D97-AF65-F5344CB8AC3E}">
        <p14:creationId xmlns:p14="http://schemas.microsoft.com/office/powerpoint/2010/main" val="27002839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6C2038-4E1A-4E26-99ED-E98533277339}"/>
              </a:ext>
            </a:extLst>
          </p:cNvPr>
          <p:cNvSpPr>
            <a:spLocks noGrp="1"/>
          </p:cNvSpPr>
          <p:nvPr>
            <p:ph type="title"/>
          </p:nvPr>
        </p:nvSpPr>
        <p:spPr/>
        <p:txBody>
          <a:bodyPr/>
          <a:lstStyle/>
          <a:p>
            <a:r>
              <a:rPr lang="en-SG" dirty="0"/>
              <a:t>Starting an R Project</a:t>
            </a:r>
          </a:p>
        </p:txBody>
      </p:sp>
      <p:sp>
        <p:nvSpPr>
          <p:cNvPr id="3" name="Text Placeholder 2">
            <a:extLst>
              <a:ext uri="{FF2B5EF4-FFF2-40B4-BE49-F238E27FC236}">
                <a16:creationId xmlns:a16="http://schemas.microsoft.com/office/drawing/2014/main" id="{DA13C78F-C99F-42FA-823B-98A8A52EC600}"/>
              </a:ext>
            </a:extLst>
          </p:cNvPr>
          <p:cNvSpPr>
            <a:spLocks noGrp="1"/>
          </p:cNvSpPr>
          <p:nvPr>
            <p:ph type="body" idx="1"/>
          </p:nvPr>
        </p:nvSpPr>
        <p:spPr/>
        <p:txBody>
          <a:bodyPr/>
          <a:lstStyle/>
          <a:p>
            <a:endParaRPr lang="en-SG"/>
          </a:p>
        </p:txBody>
      </p:sp>
    </p:spTree>
    <p:extLst>
      <p:ext uri="{BB962C8B-B14F-4D97-AF65-F5344CB8AC3E}">
        <p14:creationId xmlns:p14="http://schemas.microsoft.com/office/powerpoint/2010/main" val="33547522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F73F3D-7CBD-46D3-AD51-D6E4EA1B7A38}"/>
              </a:ext>
            </a:extLst>
          </p:cNvPr>
          <p:cNvSpPr>
            <a:spLocks noGrp="1"/>
          </p:cNvSpPr>
          <p:nvPr>
            <p:ph type="title"/>
          </p:nvPr>
        </p:nvSpPr>
        <p:spPr/>
        <p:txBody>
          <a:bodyPr/>
          <a:lstStyle/>
          <a:p>
            <a:r>
              <a:rPr lang="en-SG" dirty="0"/>
              <a:t>Create a new project</a:t>
            </a:r>
          </a:p>
        </p:txBody>
      </p:sp>
      <p:sp>
        <p:nvSpPr>
          <p:cNvPr id="3" name="Content Placeholder 2">
            <a:extLst>
              <a:ext uri="{FF2B5EF4-FFF2-40B4-BE49-F238E27FC236}">
                <a16:creationId xmlns:a16="http://schemas.microsoft.com/office/drawing/2014/main" id="{E6CD1D97-2687-4B15-BF3D-D09058FCEB2F}"/>
              </a:ext>
            </a:extLst>
          </p:cNvPr>
          <p:cNvSpPr>
            <a:spLocks noGrp="1"/>
          </p:cNvSpPr>
          <p:nvPr>
            <p:ph idx="1"/>
          </p:nvPr>
        </p:nvSpPr>
        <p:spPr/>
        <p:txBody>
          <a:bodyPr>
            <a:normAutofit/>
          </a:bodyPr>
          <a:lstStyle/>
          <a:p>
            <a:pPr marL="0" indent="0">
              <a:buNone/>
            </a:pPr>
            <a:r>
              <a:rPr lang="en-SG" dirty="0"/>
              <a:t>When starting a new analysis, first create a new R Project (one experiment </a:t>
            </a:r>
            <a:r>
              <a:rPr lang="en-SG" dirty="0">
                <a:sym typeface="Wingdings" panose="05000000000000000000" pitchFamily="2" charset="2"/>
              </a:rPr>
              <a:t> one R Project</a:t>
            </a:r>
            <a:r>
              <a:rPr lang="en-SG" dirty="0"/>
              <a:t>). </a:t>
            </a:r>
          </a:p>
          <a:p>
            <a:pPr>
              <a:buFontTx/>
              <a:buChar char="-"/>
            </a:pPr>
            <a:r>
              <a:rPr lang="en-SG" sz="2400" dirty="0"/>
              <a:t>Create a folder where you want to store all your data for the study</a:t>
            </a:r>
          </a:p>
          <a:p>
            <a:pPr>
              <a:buFontTx/>
              <a:buChar char="-"/>
            </a:pPr>
            <a:r>
              <a:rPr lang="en-SG" sz="2400" dirty="0"/>
              <a:t>Click File&gt;New Project&gt;Existing Directory</a:t>
            </a:r>
          </a:p>
          <a:p>
            <a:pPr>
              <a:buFontTx/>
              <a:buChar char="-"/>
            </a:pPr>
            <a:r>
              <a:rPr lang="en-SG" sz="2400" dirty="0"/>
              <a:t>Click Browse&gt;Select the folder you created&gt;Click Open</a:t>
            </a:r>
          </a:p>
          <a:p>
            <a:pPr>
              <a:buFontTx/>
              <a:buChar char="-"/>
            </a:pPr>
            <a:r>
              <a:rPr lang="en-SG" sz="2400" dirty="0"/>
              <a:t>Click Create Project (you should see a .</a:t>
            </a:r>
            <a:r>
              <a:rPr lang="en-SG" sz="2400" dirty="0" err="1"/>
              <a:t>Rproj</a:t>
            </a:r>
            <a:r>
              <a:rPr lang="en-SG" sz="2400" dirty="0"/>
              <a:t> file appear in that folder)</a:t>
            </a:r>
          </a:p>
          <a:p>
            <a:pPr marL="0" indent="0">
              <a:buNone/>
            </a:pPr>
            <a:endParaRPr lang="en-SG" dirty="0"/>
          </a:p>
          <a:p>
            <a:pPr marL="0" indent="0">
              <a:buNone/>
            </a:pPr>
            <a:r>
              <a:rPr lang="en-SG" dirty="0"/>
              <a:t>This is your Working Folder for this R Project</a:t>
            </a:r>
          </a:p>
          <a:p>
            <a:pPr marL="0" indent="0">
              <a:buNone/>
            </a:pPr>
            <a:r>
              <a:rPr lang="en-SG" sz="2400" dirty="0"/>
              <a:t>- Put all your datasets for your analysis in here </a:t>
            </a:r>
          </a:p>
          <a:p>
            <a:pPr marL="0" indent="0">
              <a:buNone/>
            </a:pPr>
            <a:r>
              <a:rPr lang="en-SG" sz="2400" dirty="0"/>
              <a:t>- Remember where to find it!</a:t>
            </a:r>
          </a:p>
        </p:txBody>
      </p:sp>
      <p:sp>
        <p:nvSpPr>
          <p:cNvPr id="5" name="Slide Number Placeholder 4">
            <a:extLst>
              <a:ext uri="{FF2B5EF4-FFF2-40B4-BE49-F238E27FC236}">
                <a16:creationId xmlns:a16="http://schemas.microsoft.com/office/drawing/2014/main" id="{BFCBBBBF-EF3C-4A25-9C0B-86A634D46223}"/>
              </a:ext>
            </a:extLst>
          </p:cNvPr>
          <p:cNvSpPr>
            <a:spLocks noGrp="1"/>
          </p:cNvSpPr>
          <p:nvPr>
            <p:ph type="sldNum" sz="quarter" idx="12"/>
          </p:nvPr>
        </p:nvSpPr>
        <p:spPr/>
        <p:txBody>
          <a:bodyPr/>
          <a:lstStyle/>
          <a:p>
            <a:fld id="{22ED52BF-7FCA-4473-BF5B-F54186FD57EF}" type="slidenum">
              <a:rPr lang="en-SG" smtClean="0"/>
              <a:t>24</a:t>
            </a:fld>
            <a:endParaRPr lang="en-SG" dirty="0"/>
          </a:p>
        </p:txBody>
      </p:sp>
      <p:sp>
        <p:nvSpPr>
          <p:cNvPr id="4" name="Content Placeholder 2">
            <a:extLst>
              <a:ext uri="{FF2B5EF4-FFF2-40B4-BE49-F238E27FC236}">
                <a16:creationId xmlns:a16="http://schemas.microsoft.com/office/drawing/2014/main" id="{BD7F9F22-1804-2122-DEB4-66D0C3D0320F}"/>
              </a:ext>
            </a:extLst>
          </p:cNvPr>
          <p:cNvSpPr txBox="1">
            <a:spLocks/>
          </p:cNvSpPr>
          <p:nvPr/>
        </p:nvSpPr>
        <p:spPr>
          <a:xfrm>
            <a:off x="8424191" y="3601008"/>
            <a:ext cx="3530775" cy="840230"/>
          </a:xfrm>
          <a:prstGeom prst="rect">
            <a:avLst/>
          </a:prstGeom>
          <a:solidFill>
            <a:schemeClr val="accent1">
              <a:lumMod val="20000"/>
              <a:lumOff val="80000"/>
            </a:schemeClr>
          </a:solidFill>
          <a:ln>
            <a:solidFill>
              <a:schemeClr val="accent1"/>
            </a:solidFill>
          </a:ln>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5">
                    <a:lumMod val="50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5">
                    <a:lumMod val="50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5">
                    <a:lumMod val="50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5">
                    <a:lumMod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5">
                    <a:lumMod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SG" sz="1800" dirty="0">
                <a:solidFill>
                  <a:schemeClr val="accent1"/>
                </a:solidFill>
              </a:rPr>
              <a:t>Pro tip: you may want to select the option to view file extensions to help you identify things more easily</a:t>
            </a:r>
          </a:p>
        </p:txBody>
      </p:sp>
    </p:spTree>
    <p:extLst>
      <p:ext uri="{BB962C8B-B14F-4D97-AF65-F5344CB8AC3E}">
        <p14:creationId xmlns:p14="http://schemas.microsoft.com/office/powerpoint/2010/main" val="13355333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F73F3D-7CBD-46D3-AD51-D6E4EA1B7A38}"/>
              </a:ext>
            </a:extLst>
          </p:cNvPr>
          <p:cNvSpPr>
            <a:spLocks noGrp="1"/>
          </p:cNvSpPr>
          <p:nvPr>
            <p:ph type="title"/>
          </p:nvPr>
        </p:nvSpPr>
        <p:spPr/>
        <p:txBody>
          <a:bodyPr/>
          <a:lstStyle/>
          <a:p>
            <a:r>
              <a:rPr lang="en-SG" dirty="0"/>
              <a:t>Create a new script</a:t>
            </a:r>
          </a:p>
        </p:txBody>
      </p:sp>
      <p:sp>
        <p:nvSpPr>
          <p:cNvPr id="3" name="Content Placeholder 2">
            <a:extLst>
              <a:ext uri="{FF2B5EF4-FFF2-40B4-BE49-F238E27FC236}">
                <a16:creationId xmlns:a16="http://schemas.microsoft.com/office/drawing/2014/main" id="{E6CD1D97-2687-4B15-BF3D-D09058FCEB2F}"/>
              </a:ext>
            </a:extLst>
          </p:cNvPr>
          <p:cNvSpPr>
            <a:spLocks noGrp="1"/>
          </p:cNvSpPr>
          <p:nvPr>
            <p:ph idx="1"/>
          </p:nvPr>
        </p:nvSpPr>
        <p:spPr/>
        <p:txBody>
          <a:bodyPr>
            <a:normAutofit/>
          </a:bodyPr>
          <a:lstStyle/>
          <a:p>
            <a:pPr marL="0" indent="0">
              <a:buNone/>
            </a:pPr>
            <a:r>
              <a:rPr lang="en-SG" dirty="0"/>
              <a:t>The first thing to do in a new project is to create a new script</a:t>
            </a:r>
          </a:p>
          <a:p>
            <a:pPr>
              <a:buFontTx/>
              <a:buChar char="-"/>
            </a:pPr>
            <a:r>
              <a:rPr lang="en-SG" sz="2400" dirty="0"/>
              <a:t>File&gt;New File&gt;R Script</a:t>
            </a:r>
          </a:p>
          <a:p>
            <a:pPr>
              <a:buFontTx/>
              <a:buChar char="-"/>
            </a:pPr>
            <a:r>
              <a:rPr lang="en-SG" sz="2400" dirty="0"/>
              <a:t>A new Source window appears in R Studio</a:t>
            </a:r>
          </a:p>
          <a:p>
            <a:pPr>
              <a:buFontTx/>
              <a:buChar char="-"/>
            </a:pPr>
            <a:r>
              <a:rPr lang="en-SG" sz="2400" dirty="0"/>
              <a:t> Click the (very small) Save icon&gt;Name </a:t>
            </a:r>
            <a:br>
              <a:rPr lang="en-SG" sz="2400" dirty="0"/>
            </a:br>
            <a:r>
              <a:rPr lang="en-SG" sz="2400" dirty="0"/>
              <a:t>your file whatever you want&gt;Check that </a:t>
            </a:r>
            <a:br>
              <a:rPr lang="en-SG" sz="2400" dirty="0"/>
            </a:br>
            <a:r>
              <a:rPr lang="en-SG" sz="2400" dirty="0"/>
              <a:t>the script appears under Files in the </a:t>
            </a:r>
            <a:br>
              <a:rPr lang="en-SG" sz="2400" dirty="0"/>
            </a:br>
            <a:r>
              <a:rPr lang="en-SG" sz="2400" dirty="0"/>
              <a:t>Explorer window (you should also see it in</a:t>
            </a:r>
            <a:br>
              <a:rPr lang="en-SG" sz="2400" dirty="0"/>
            </a:br>
            <a:r>
              <a:rPr lang="en-SG" sz="2400" dirty="0"/>
              <a:t>your folder)</a:t>
            </a:r>
            <a:endParaRPr lang="en-SG" dirty="0"/>
          </a:p>
          <a:p>
            <a:pPr marL="0" indent="0">
              <a:buNone/>
            </a:pPr>
            <a:endParaRPr lang="en-SG" dirty="0"/>
          </a:p>
          <a:p>
            <a:pPr marL="0" indent="0">
              <a:buNone/>
            </a:pPr>
            <a:endParaRPr lang="en-SG" dirty="0"/>
          </a:p>
          <a:p>
            <a:pPr marL="0" indent="0">
              <a:buNone/>
            </a:pPr>
            <a:endParaRPr lang="en-SG" dirty="0"/>
          </a:p>
          <a:p>
            <a:pPr marL="0" indent="0">
              <a:buNone/>
            </a:pPr>
            <a:r>
              <a:rPr lang="en-SG" dirty="0"/>
              <a:t>You type commands into the Script first and then run them to the Command Line</a:t>
            </a:r>
          </a:p>
          <a:p>
            <a:pPr marL="0" indent="0">
              <a:buNone/>
            </a:pPr>
            <a:r>
              <a:rPr lang="en-SG" sz="2400" dirty="0"/>
              <a:t>- It is not good practice to type code directly into the Console (except for simple calculations you don’t want to save)</a:t>
            </a:r>
          </a:p>
        </p:txBody>
      </p:sp>
      <p:sp>
        <p:nvSpPr>
          <p:cNvPr id="5" name="Slide Number Placeholder 4">
            <a:extLst>
              <a:ext uri="{FF2B5EF4-FFF2-40B4-BE49-F238E27FC236}">
                <a16:creationId xmlns:a16="http://schemas.microsoft.com/office/drawing/2014/main" id="{BFCBBBBF-EF3C-4A25-9C0B-86A634D46223}"/>
              </a:ext>
            </a:extLst>
          </p:cNvPr>
          <p:cNvSpPr>
            <a:spLocks noGrp="1"/>
          </p:cNvSpPr>
          <p:nvPr>
            <p:ph type="sldNum" sz="quarter" idx="12"/>
          </p:nvPr>
        </p:nvSpPr>
        <p:spPr/>
        <p:txBody>
          <a:bodyPr/>
          <a:lstStyle/>
          <a:p>
            <a:fld id="{22ED52BF-7FCA-4473-BF5B-F54186FD57EF}" type="slidenum">
              <a:rPr lang="en-SG" smtClean="0"/>
              <a:t>25</a:t>
            </a:fld>
            <a:endParaRPr lang="en-SG" dirty="0"/>
          </a:p>
        </p:txBody>
      </p:sp>
      <p:pic>
        <p:nvPicPr>
          <p:cNvPr id="7" name="Picture 6">
            <a:extLst>
              <a:ext uri="{FF2B5EF4-FFF2-40B4-BE49-F238E27FC236}">
                <a16:creationId xmlns:a16="http://schemas.microsoft.com/office/drawing/2014/main" id="{6E733CD5-EC5B-DE27-5A6B-304B148F0ECE}"/>
              </a:ext>
            </a:extLst>
          </p:cNvPr>
          <p:cNvPicPr>
            <a:picLocks noChangeAspect="1"/>
          </p:cNvPicPr>
          <p:nvPr/>
        </p:nvPicPr>
        <p:blipFill>
          <a:blip r:embed="rId2"/>
          <a:stretch>
            <a:fillRect/>
          </a:stretch>
        </p:blipFill>
        <p:spPr>
          <a:xfrm>
            <a:off x="5749217" y="1660789"/>
            <a:ext cx="5991103" cy="3576670"/>
          </a:xfrm>
          <a:prstGeom prst="rect">
            <a:avLst/>
          </a:prstGeom>
        </p:spPr>
      </p:pic>
      <p:sp>
        <p:nvSpPr>
          <p:cNvPr id="8" name="Content Placeholder 2">
            <a:extLst>
              <a:ext uri="{FF2B5EF4-FFF2-40B4-BE49-F238E27FC236}">
                <a16:creationId xmlns:a16="http://schemas.microsoft.com/office/drawing/2014/main" id="{3C407AC4-5724-255A-F2E8-7681EE632D59}"/>
              </a:ext>
            </a:extLst>
          </p:cNvPr>
          <p:cNvSpPr txBox="1">
            <a:spLocks/>
          </p:cNvSpPr>
          <p:nvPr/>
        </p:nvSpPr>
        <p:spPr>
          <a:xfrm>
            <a:off x="6322153" y="2194267"/>
            <a:ext cx="2078606" cy="43433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5">
                    <a:lumMod val="50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5">
                    <a:lumMod val="50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5">
                    <a:lumMod val="50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5">
                    <a:lumMod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5">
                    <a:lumMod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SG" sz="1800" dirty="0">
                <a:solidFill>
                  <a:srgbClr val="FF0000"/>
                </a:solidFill>
              </a:rPr>
              <a:t>Newly opened Source window</a:t>
            </a:r>
          </a:p>
        </p:txBody>
      </p:sp>
      <p:sp>
        <p:nvSpPr>
          <p:cNvPr id="10" name="Rectangle 9">
            <a:extLst>
              <a:ext uri="{FF2B5EF4-FFF2-40B4-BE49-F238E27FC236}">
                <a16:creationId xmlns:a16="http://schemas.microsoft.com/office/drawing/2014/main" id="{6E27E31A-A07E-9261-8980-00FA9C3A86AD}"/>
              </a:ext>
            </a:extLst>
          </p:cNvPr>
          <p:cNvSpPr/>
          <p:nvPr/>
        </p:nvSpPr>
        <p:spPr>
          <a:xfrm>
            <a:off x="9110803" y="3560652"/>
            <a:ext cx="396607" cy="9915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1" name="Content Placeholder 2">
            <a:extLst>
              <a:ext uri="{FF2B5EF4-FFF2-40B4-BE49-F238E27FC236}">
                <a16:creationId xmlns:a16="http://schemas.microsoft.com/office/drawing/2014/main" id="{DA2805EE-EAFD-14C9-7C32-84366F4F763E}"/>
              </a:ext>
            </a:extLst>
          </p:cNvPr>
          <p:cNvSpPr txBox="1">
            <a:spLocks/>
          </p:cNvSpPr>
          <p:nvPr/>
        </p:nvSpPr>
        <p:spPr>
          <a:xfrm>
            <a:off x="9552336" y="4212885"/>
            <a:ext cx="1419715" cy="43433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5">
                    <a:lumMod val="50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5">
                    <a:lumMod val="50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5">
                    <a:lumMod val="50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5">
                    <a:lumMod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5">
                    <a:lumMod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SG" sz="1800" dirty="0">
                <a:solidFill>
                  <a:srgbClr val="FF0000"/>
                </a:solidFill>
              </a:rPr>
              <a:t>New file listed here</a:t>
            </a:r>
          </a:p>
        </p:txBody>
      </p:sp>
      <p:cxnSp>
        <p:nvCxnSpPr>
          <p:cNvPr id="13" name="Straight Connector 12">
            <a:extLst>
              <a:ext uri="{FF2B5EF4-FFF2-40B4-BE49-F238E27FC236}">
                <a16:creationId xmlns:a16="http://schemas.microsoft.com/office/drawing/2014/main" id="{5B04A4D5-97BF-3623-D01F-8E3ABDBC3F21}"/>
              </a:ext>
            </a:extLst>
          </p:cNvPr>
          <p:cNvCxnSpPr>
            <a:cxnSpLocks/>
            <a:stCxn id="10" idx="3"/>
          </p:cNvCxnSpPr>
          <p:nvPr/>
        </p:nvCxnSpPr>
        <p:spPr>
          <a:xfrm>
            <a:off x="9507410" y="3610228"/>
            <a:ext cx="460779" cy="680793"/>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4" name="Content Placeholder 2">
            <a:extLst>
              <a:ext uri="{FF2B5EF4-FFF2-40B4-BE49-F238E27FC236}">
                <a16:creationId xmlns:a16="http://schemas.microsoft.com/office/drawing/2014/main" id="{2DE2B594-D33E-6A6B-D81E-D78FE761851C}"/>
              </a:ext>
            </a:extLst>
          </p:cNvPr>
          <p:cNvSpPr txBox="1">
            <a:spLocks/>
          </p:cNvSpPr>
          <p:nvPr/>
        </p:nvSpPr>
        <p:spPr>
          <a:xfrm>
            <a:off x="289633" y="4781627"/>
            <a:ext cx="3900173" cy="590931"/>
          </a:xfrm>
          <a:prstGeom prst="rect">
            <a:avLst/>
          </a:prstGeom>
          <a:solidFill>
            <a:schemeClr val="accent1">
              <a:lumMod val="20000"/>
              <a:lumOff val="80000"/>
            </a:schemeClr>
          </a:solidFill>
          <a:ln>
            <a:solidFill>
              <a:schemeClr val="accent1"/>
            </a:solidFill>
          </a:ln>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5">
                    <a:lumMod val="50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5">
                    <a:lumMod val="50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5">
                    <a:lumMod val="50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5">
                    <a:lumMod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5">
                    <a:lumMod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SG" sz="1800" dirty="0">
                <a:solidFill>
                  <a:schemeClr val="accent1"/>
                </a:solidFill>
              </a:rPr>
              <a:t>Pro tip: Continually use Ctrl-S / </a:t>
            </a:r>
            <a:r>
              <a:rPr lang="en-SG" sz="1800" dirty="0" err="1">
                <a:solidFill>
                  <a:schemeClr val="accent1"/>
                </a:solidFill>
              </a:rPr>
              <a:t>Cmd</a:t>
            </a:r>
            <a:r>
              <a:rPr lang="en-SG" sz="1800" dirty="0">
                <a:solidFill>
                  <a:schemeClr val="accent1"/>
                </a:solidFill>
              </a:rPr>
              <a:t>-S to save your script while you work!</a:t>
            </a:r>
          </a:p>
        </p:txBody>
      </p:sp>
    </p:spTree>
    <p:extLst>
      <p:ext uri="{BB962C8B-B14F-4D97-AF65-F5344CB8AC3E}">
        <p14:creationId xmlns:p14="http://schemas.microsoft.com/office/powerpoint/2010/main" val="12946951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F73F3D-7CBD-46D3-AD51-D6E4EA1B7A38}"/>
              </a:ext>
            </a:extLst>
          </p:cNvPr>
          <p:cNvSpPr>
            <a:spLocks noGrp="1"/>
          </p:cNvSpPr>
          <p:nvPr>
            <p:ph type="title"/>
          </p:nvPr>
        </p:nvSpPr>
        <p:spPr/>
        <p:txBody>
          <a:bodyPr/>
          <a:lstStyle/>
          <a:p>
            <a:r>
              <a:rPr lang="en-SG" dirty="0"/>
              <a:t>R syntax: what to type in the Source window?</a:t>
            </a:r>
          </a:p>
        </p:txBody>
      </p:sp>
      <p:sp>
        <p:nvSpPr>
          <p:cNvPr id="3" name="Content Placeholder 2">
            <a:extLst>
              <a:ext uri="{FF2B5EF4-FFF2-40B4-BE49-F238E27FC236}">
                <a16:creationId xmlns:a16="http://schemas.microsoft.com/office/drawing/2014/main" id="{E6CD1D97-2687-4B15-BF3D-D09058FCEB2F}"/>
              </a:ext>
            </a:extLst>
          </p:cNvPr>
          <p:cNvSpPr>
            <a:spLocks noGrp="1"/>
          </p:cNvSpPr>
          <p:nvPr>
            <p:ph idx="1"/>
          </p:nvPr>
        </p:nvSpPr>
        <p:spPr/>
        <p:txBody>
          <a:bodyPr>
            <a:normAutofit/>
          </a:bodyPr>
          <a:lstStyle/>
          <a:p>
            <a:pPr marL="0" indent="0">
              <a:buNone/>
            </a:pPr>
            <a:r>
              <a:rPr lang="en-SG" dirty="0"/>
              <a:t>Commands to tell R to do things: e.g. </a:t>
            </a:r>
          </a:p>
          <a:p>
            <a:pPr marL="0" indent="0">
              <a:buNone/>
            </a:pPr>
            <a:r>
              <a:rPr lang="en-SG" sz="2000" dirty="0">
                <a:latin typeface="Courier New" panose="02070309020205020404" pitchFamily="49" charset="0"/>
                <a:cs typeface="Courier New" panose="02070309020205020404" pitchFamily="49" charset="0"/>
              </a:rPr>
              <a:t>	dataset = </a:t>
            </a:r>
            <a:r>
              <a:rPr lang="en-SG" sz="2000" dirty="0" err="1">
                <a:latin typeface="Courier New" panose="02070309020205020404" pitchFamily="49" charset="0"/>
                <a:cs typeface="Courier New" panose="02070309020205020404" pitchFamily="49" charset="0"/>
              </a:rPr>
              <a:t>read.table</a:t>
            </a:r>
            <a:r>
              <a:rPr lang="en-SG" sz="2000" dirty="0">
                <a:latin typeface="Courier New" panose="02070309020205020404" pitchFamily="49" charset="0"/>
                <a:cs typeface="Courier New" panose="02070309020205020404" pitchFamily="49" charset="0"/>
              </a:rPr>
              <a:t>(“</a:t>
            </a:r>
            <a:r>
              <a:rPr lang="en-SG" sz="2000" dirty="0" err="1">
                <a:latin typeface="Courier New" panose="02070309020205020404" pitchFamily="49" charset="0"/>
                <a:cs typeface="Courier New" panose="02070309020205020404" pitchFamily="49" charset="0"/>
              </a:rPr>
              <a:t>Data.txt”,header</a:t>
            </a:r>
            <a:r>
              <a:rPr lang="en-SG" sz="2000" dirty="0">
                <a:latin typeface="Courier New" panose="02070309020205020404" pitchFamily="49" charset="0"/>
                <a:cs typeface="Courier New" panose="02070309020205020404" pitchFamily="49" charset="0"/>
              </a:rPr>
              <a:t>=T)</a:t>
            </a:r>
          </a:p>
          <a:p>
            <a:pPr marL="0" indent="0">
              <a:buNone/>
            </a:pPr>
            <a:r>
              <a:rPr lang="en-SG" sz="2000" dirty="0">
                <a:latin typeface="Courier New" panose="02070309020205020404" pitchFamily="49" charset="0"/>
                <a:cs typeface="Courier New" panose="02070309020205020404" pitchFamily="49" charset="0"/>
              </a:rPr>
              <a:t>	View(dataset) #This allows me to see my data</a:t>
            </a:r>
          </a:p>
          <a:p>
            <a:pPr marL="0" indent="0">
              <a:buNone/>
            </a:pPr>
            <a:endParaRPr lang="en-SG" dirty="0"/>
          </a:p>
          <a:p>
            <a:pPr marL="0" indent="0">
              <a:buNone/>
            </a:pPr>
            <a:r>
              <a:rPr lang="en-SG" sz="2400" dirty="0"/>
              <a:t>- Case sensitive: &lt;dataset&gt; ≠ &lt;Dataset&gt;.</a:t>
            </a:r>
          </a:p>
          <a:p>
            <a:pPr marL="0" indent="0">
              <a:buNone/>
            </a:pPr>
            <a:r>
              <a:rPr lang="en-SG" sz="2400" dirty="0"/>
              <a:t>- Commenting (using #) is useful!</a:t>
            </a:r>
          </a:p>
          <a:p>
            <a:pPr marL="0" indent="0">
              <a:buNone/>
            </a:pPr>
            <a:r>
              <a:rPr lang="en-SG" sz="2400" dirty="0"/>
              <a:t>- Commands are separated by a line break: one command, one line (you can get around this by using “+”, but more on this next time).</a:t>
            </a:r>
          </a:p>
          <a:p>
            <a:pPr marL="0" indent="0">
              <a:buNone/>
            </a:pPr>
            <a:r>
              <a:rPr lang="en-SG" sz="2400" dirty="0"/>
              <a:t>- If a command is not complete and you run it (e.g. you forgot to add a final close bracket), a “+” appears on the right of the line in the Console. If this happens, you get stuck. Press Esc and make the corrections.</a:t>
            </a:r>
          </a:p>
          <a:p>
            <a:pPr marL="0" indent="0">
              <a:buNone/>
            </a:pPr>
            <a:r>
              <a:rPr lang="en-SG" sz="2400" dirty="0"/>
              <a:t>- Both “&lt;-” and “=” mean equals. “&lt;-” is more explicit (you are assigning the item on the right to the item on the left) but I use “=”.</a:t>
            </a:r>
          </a:p>
          <a:p>
            <a:pPr marL="0" indent="0">
              <a:buNone/>
            </a:pPr>
            <a:r>
              <a:rPr lang="en-SG" sz="2400" dirty="0"/>
              <a:t>	- Shortcut for “&lt;-” in R Studio: Alt- – (hold down Alt and press minus)</a:t>
            </a:r>
          </a:p>
        </p:txBody>
      </p:sp>
      <p:sp>
        <p:nvSpPr>
          <p:cNvPr id="5" name="Slide Number Placeholder 4">
            <a:extLst>
              <a:ext uri="{FF2B5EF4-FFF2-40B4-BE49-F238E27FC236}">
                <a16:creationId xmlns:a16="http://schemas.microsoft.com/office/drawing/2014/main" id="{BFCBBBBF-EF3C-4A25-9C0B-86A634D46223}"/>
              </a:ext>
            </a:extLst>
          </p:cNvPr>
          <p:cNvSpPr>
            <a:spLocks noGrp="1"/>
          </p:cNvSpPr>
          <p:nvPr>
            <p:ph type="sldNum" sz="quarter" idx="12"/>
          </p:nvPr>
        </p:nvSpPr>
        <p:spPr/>
        <p:txBody>
          <a:bodyPr/>
          <a:lstStyle/>
          <a:p>
            <a:fld id="{22ED52BF-7FCA-4473-BF5B-F54186FD57EF}" type="slidenum">
              <a:rPr lang="en-SG" smtClean="0"/>
              <a:t>26</a:t>
            </a:fld>
            <a:endParaRPr lang="en-SG" dirty="0"/>
          </a:p>
        </p:txBody>
      </p:sp>
      <p:sp>
        <p:nvSpPr>
          <p:cNvPr id="6" name="Content Placeholder 2">
            <a:extLst>
              <a:ext uri="{FF2B5EF4-FFF2-40B4-BE49-F238E27FC236}">
                <a16:creationId xmlns:a16="http://schemas.microsoft.com/office/drawing/2014/main" id="{E834B5AB-A6DE-4B1A-A13D-4829A1CD5782}"/>
              </a:ext>
            </a:extLst>
          </p:cNvPr>
          <p:cNvSpPr txBox="1">
            <a:spLocks/>
          </p:cNvSpPr>
          <p:nvPr/>
        </p:nvSpPr>
        <p:spPr>
          <a:xfrm>
            <a:off x="8664375" y="127594"/>
            <a:ext cx="3378889" cy="3340402"/>
          </a:xfrm>
          <a:prstGeom prst="rect">
            <a:avLst/>
          </a:prstGeom>
          <a:solidFill>
            <a:schemeClr val="accent1">
              <a:lumMod val="20000"/>
              <a:lumOff val="80000"/>
            </a:schemeClr>
          </a:solidFill>
          <a:ln>
            <a:solidFill>
              <a:schemeClr val="accent1"/>
            </a:solidFill>
          </a:ln>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5">
                    <a:lumMod val="50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5">
                    <a:lumMod val="50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5">
                    <a:lumMod val="50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5">
                    <a:lumMod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5">
                    <a:lumMod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SG" sz="1800" dirty="0">
                <a:solidFill>
                  <a:schemeClr val="accent1"/>
                </a:solidFill>
              </a:rPr>
              <a:t>Commenting is writing text that is NOT run by R. The text is just for users to read.</a:t>
            </a:r>
          </a:p>
          <a:p>
            <a:pPr marL="0" indent="0">
              <a:buFont typeface="Arial" panose="020B0604020202020204" pitchFamily="34" charset="0"/>
              <a:buNone/>
            </a:pPr>
            <a:r>
              <a:rPr lang="en-SG" sz="1800" dirty="0">
                <a:solidFill>
                  <a:schemeClr val="accent1"/>
                </a:solidFill>
              </a:rPr>
              <a:t>We use it: (1) to remember what we are doing, and (2) to tell people reading our code what we are doing. Very important and good practice to use comments!</a:t>
            </a:r>
          </a:p>
          <a:p>
            <a:pPr marL="0" indent="0">
              <a:buFont typeface="Arial" panose="020B0604020202020204" pitchFamily="34" charset="0"/>
              <a:buNone/>
            </a:pPr>
            <a:r>
              <a:rPr lang="en-SG" sz="1800" dirty="0">
                <a:solidFill>
                  <a:schemeClr val="accent1"/>
                </a:solidFill>
              </a:rPr>
              <a:t>To tell R that some text is a comment, add a hex (#) at the beginning of the line or from the point where the comment starts.</a:t>
            </a:r>
          </a:p>
        </p:txBody>
      </p:sp>
    </p:spTree>
    <p:extLst>
      <p:ext uri="{BB962C8B-B14F-4D97-AF65-F5344CB8AC3E}">
        <p14:creationId xmlns:p14="http://schemas.microsoft.com/office/powerpoint/2010/main" val="36815601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F73F3D-7CBD-46D3-AD51-D6E4EA1B7A38}"/>
              </a:ext>
            </a:extLst>
          </p:cNvPr>
          <p:cNvSpPr>
            <a:spLocks noGrp="1"/>
          </p:cNvSpPr>
          <p:nvPr>
            <p:ph type="title"/>
          </p:nvPr>
        </p:nvSpPr>
        <p:spPr/>
        <p:txBody>
          <a:bodyPr/>
          <a:lstStyle/>
          <a:p>
            <a:r>
              <a:rPr lang="en-SG" dirty="0"/>
              <a:t>Running code from the Source window to the Console</a:t>
            </a:r>
          </a:p>
        </p:txBody>
      </p:sp>
      <p:sp>
        <p:nvSpPr>
          <p:cNvPr id="3" name="Content Placeholder 2">
            <a:extLst>
              <a:ext uri="{FF2B5EF4-FFF2-40B4-BE49-F238E27FC236}">
                <a16:creationId xmlns:a16="http://schemas.microsoft.com/office/drawing/2014/main" id="{E6CD1D97-2687-4B15-BF3D-D09058FCEB2F}"/>
              </a:ext>
            </a:extLst>
          </p:cNvPr>
          <p:cNvSpPr>
            <a:spLocks noGrp="1"/>
          </p:cNvSpPr>
          <p:nvPr>
            <p:ph idx="1"/>
          </p:nvPr>
        </p:nvSpPr>
        <p:spPr/>
        <p:txBody>
          <a:bodyPr>
            <a:normAutofit/>
          </a:bodyPr>
          <a:lstStyle/>
          <a:p>
            <a:pPr marL="0" indent="0">
              <a:buNone/>
            </a:pPr>
            <a:r>
              <a:rPr lang="en-SG" dirty="0"/>
              <a:t>Let’s say you want to calculate the value of “1+2+3+4”, so you type it into your Source window.</a:t>
            </a:r>
          </a:p>
          <a:p>
            <a:pPr marL="0" indent="0">
              <a:buNone/>
            </a:pPr>
            <a:endParaRPr lang="en-SG" dirty="0"/>
          </a:p>
          <a:p>
            <a:pPr marL="0" indent="0">
              <a:buNone/>
            </a:pPr>
            <a:r>
              <a:rPr lang="en-SG" dirty="0"/>
              <a:t>To run the whole line, place your cursor anywhere on the line and then press </a:t>
            </a:r>
            <a:br>
              <a:rPr lang="en-SG" dirty="0"/>
            </a:br>
            <a:r>
              <a:rPr lang="en-SG" dirty="0"/>
              <a:t> Ctrl-Enter or </a:t>
            </a:r>
            <a:r>
              <a:rPr lang="en-SG" dirty="0" err="1"/>
              <a:t>Cmd</a:t>
            </a:r>
            <a:r>
              <a:rPr lang="en-SG" dirty="0"/>
              <a:t>-Enter.</a:t>
            </a:r>
          </a:p>
          <a:p>
            <a:pPr marL="0" indent="0">
              <a:buNone/>
            </a:pPr>
            <a:endParaRPr lang="en-SG" dirty="0"/>
          </a:p>
          <a:p>
            <a:pPr marL="0" indent="0">
              <a:buNone/>
            </a:pPr>
            <a:r>
              <a:rPr lang="en-SG" dirty="0"/>
              <a:t>If you want to run only part of the line (e.g. only “3+4”), highlight that part and </a:t>
            </a:r>
            <a:br>
              <a:rPr lang="en-SG" dirty="0"/>
            </a:br>
            <a:r>
              <a:rPr lang="en-SG" dirty="0"/>
              <a:t> then press Ctrl-Enter or </a:t>
            </a:r>
            <a:r>
              <a:rPr lang="en-SG" dirty="0" err="1"/>
              <a:t>Cmd</a:t>
            </a:r>
            <a:r>
              <a:rPr lang="en-SG" dirty="0"/>
              <a:t>-Enter.</a:t>
            </a:r>
          </a:p>
          <a:p>
            <a:pPr marL="0" indent="0">
              <a:buNone/>
            </a:pPr>
            <a:endParaRPr lang="en-SG" dirty="0"/>
          </a:p>
          <a:p>
            <a:pPr marL="0" indent="0">
              <a:buNone/>
            </a:pPr>
            <a:endParaRPr lang="en-SG" dirty="0"/>
          </a:p>
          <a:p>
            <a:pPr marL="0" indent="0">
              <a:buNone/>
            </a:pPr>
            <a:r>
              <a:rPr lang="en-SG" dirty="0"/>
              <a:t>If you want to run multiple lines, highlight them (you can press Ctrl-A or </a:t>
            </a:r>
            <a:r>
              <a:rPr lang="en-SG" dirty="0" err="1"/>
              <a:t>Cmd</a:t>
            </a:r>
            <a:r>
              <a:rPr lang="en-SG" dirty="0"/>
              <a:t>-A to </a:t>
            </a:r>
            <a:br>
              <a:rPr lang="en-SG" dirty="0"/>
            </a:br>
            <a:r>
              <a:rPr lang="en-SG" dirty="0"/>
              <a:t> highlight all lines), then press Ctrl-Enter or </a:t>
            </a:r>
            <a:r>
              <a:rPr lang="en-SG" dirty="0" err="1"/>
              <a:t>Cmd</a:t>
            </a:r>
            <a:r>
              <a:rPr lang="en-SG" dirty="0"/>
              <a:t>-Enter.</a:t>
            </a:r>
          </a:p>
        </p:txBody>
      </p:sp>
      <p:sp>
        <p:nvSpPr>
          <p:cNvPr id="5" name="Slide Number Placeholder 4">
            <a:extLst>
              <a:ext uri="{FF2B5EF4-FFF2-40B4-BE49-F238E27FC236}">
                <a16:creationId xmlns:a16="http://schemas.microsoft.com/office/drawing/2014/main" id="{BFCBBBBF-EF3C-4A25-9C0B-86A634D46223}"/>
              </a:ext>
            </a:extLst>
          </p:cNvPr>
          <p:cNvSpPr>
            <a:spLocks noGrp="1"/>
          </p:cNvSpPr>
          <p:nvPr>
            <p:ph type="sldNum" sz="quarter" idx="12"/>
          </p:nvPr>
        </p:nvSpPr>
        <p:spPr/>
        <p:txBody>
          <a:bodyPr/>
          <a:lstStyle/>
          <a:p>
            <a:fld id="{22ED52BF-7FCA-4473-BF5B-F54186FD57EF}" type="slidenum">
              <a:rPr lang="en-SG" smtClean="0"/>
              <a:t>27</a:t>
            </a:fld>
            <a:endParaRPr lang="en-SG" dirty="0"/>
          </a:p>
        </p:txBody>
      </p:sp>
      <p:pic>
        <p:nvPicPr>
          <p:cNvPr id="6" name="Picture 5">
            <a:extLst>
              <a:ext uri="{FF2B5EF4-FFF2-40B4-BE49-F238E27FC236}">
                <a16:creationId xmlns:a16="http://schemas.microsoft.com/office/drawing/2014/main" id="{32D67403-2DA4-127E-1518-14720700E400}"/>
              </a:ext>
            </a:extLst>
          </p:cNvPr>
          <p:cNvPicPr>
            <a:picLocks noChangeAspect="1"/>
          </p:cNvPicPr>
          <p:nvPr/>
        </p:nvPicPr>
        <p:blipFill>
          <a:blip r:embed="rId2"/>
          <a:stretch>
            <a:fillRect/>
          </a:stretch>
        </p:blipFill>
        <p:spPr>
          <a:xfrm>
            <a:off x="4863409" y="1280892"/>
            <a:ext cx="2270110" cy="718595"/>
          </a:xfrm>
          <a:prstGeom prst="rect">
            <a:avLst/>
          </a:prstGeom>
        </p:spPr>
      </p:pic>
      <p:pic>
        <p:nvPicPr>
          <p:cNvPr id="12" name="Picture 11">
            <a:extLst>
              <a:ext uri="{FF2B5EF4-FFF2-40B4-BE49-F238E27FC236}">
                <a16:creationId xmlns:a16="http://schemas.microsoft.com/office/drawing/2014/main" id="{57343510-F0F6-6BCB-E020-06C6851DBA97}"/>
              </a:ext>
            </a:extLst>
          </p:cNvPr>
          <p:cNvPicPr>
            <a:picLocks noChangeAspect="1"/>
          </p:cNvPicPr>
          <p:nvPr/>
        </p:nvPicPr>
        <p:blipFill>
          <a:blip r:embed="rId3"/>
          <a:stretch>
            <a:fillRect/>
          </a:stretch>
        </p:blipFill>
        <p:spPr>
          <a:xfrm>
            <a:off x="4863410" y="2683574"/>
            <a:ext cx="2826472" cy="718595"/>
          </a:xfrm>
          <a:prstGeom prst="rect">
            <a:avLst/>
          </a:prstGeom>
        </p:spPr>
      </p:pic>
      <p:sp>
        <p:nvSpPr>
          <p:cNvPr id="14" name="TextBox 13">
            <a:extLst>
              <a:ext uri="{FF2B5EF4-FFF2-40B4-BE49-F238E27FC236}">
                <a16:creationId xmlns:a16="http://schemas.microsoft.com/office/drawing/2014/main" id="{A1A993D5-5A93-B42D-09B4-76E0E64682E5}"/>
              </a:ext>
            </a:extLst>
          </p:cNvPr>
          <p:cNvSpPr txBox="1"/>
          <p:nvPr/>
        </p:nvSpPr>
        <p:spPr>
          <a:xfrm>
            <a:off x="7122140" y="2486716"/>
            <a:ext cx="2332199" cy="369332"/>
          </a:xfrm>
          <a:prstGeom prst="rect">
            <a:avLst/>
          </a:prstGeom>
          <a:noFill/>
        </p:spPr>
        <p:txBody>
          <a:bodyPr wrap="square" rtlCol="0">
            <a:spAutoFit/>
          </a:bodyPr>
          <a:lstStyle/>
          <a:p>
            <a:pPr algn="ctr"/>
            <a:r>
              <a:rPr lang="en-US" dirty="0">
                <a:solidFill>
                  <a:srgbClr val="FF0000"/>
                </a:solidFill>
              </a:rPr>
              <a:t>Cursor here</a:t>
            </a:r>
          </a:p>
        </p:txBody>
      </p:sp>
      <p:cxnSp>
        <p:nvCxnSpPr>
          <p:cNvPr id="15" name="Straight Arrow Connector 14">
            <a:extLst>
              <a:ext uri="{FF2B5EF4-FFF2-40B4-BE49-F238E27FC236}">
                <a16:creationId xmlns:a16="http://schemas.microsoft.com/office/drawing/2014/main" id="{716962CE-0E43-8338-0847-25F3D930BC20}"/>
              </a:ext>
            </a:extLst>
          </p:cNvPr>
          <p:cNvCxnSpPr>
            <a:cxnSpLocks/>
          </p:cNvCxnSpPr>
          <p:nvPr/>
        </p:nvCxnSpPr>
        <p:spPr>
          <a:xfrm flipH="1">
            <a:off x="6408095" y="2683574"/>
            <a:ext cx="1281787" cy="26371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A40527A6-872A-2CB8-5F74-1B6E6344DDD9}"/>
              </a:ext>
            </a:extLst>
          </p:cNvPr>
          <p:cNvPicPr>
            <a:picLocks noChangeAspect="1"/>
          </p:cNvPicPr>
          <p:nvPr/>
        </p:nvPicPr>
        <p:blipFill>
          <a:blip r:embed="rId4"/>
          <a:stretch>
            <a:fillRect/>
          </a:stretch>
        </p:blipFill>
        <p:spPr>
          <a:xfrm>
            <a:off x="4863409" y="4478646"/>
            <a:ext cx="2459191" cy="718595"/>
          </a:xfrm>
          <a:prstGeom prst="rect">
            <a:avLst/>
          </a:prstGeom>
        </p:spPr>
      </p:pic>
      <p:pic>
        <p:nvPicPr>
          <p:cNvPr id="20" name="Picture 19">
            <a:extLst>
              <a:ext uri="{FF2B5EF4-FFF2-40B4-BE49-F238E27FC236}">
                <a16:creationId xmlns:a16="http://schemas.microsoft.com/office/drawing/2014/main" id="{D09745DE-F924-4A4D-D97C-98A1AFE1DFDB}"/>
              </a:ext>
            </a:extLst>
          </p:cNvPr>
          <p:cNvPicPr>
            <a:picLocks noChangeAspect="1"/>
          </p:cNvPicPr>
          <p:nvPr/>
        </p:nvPicPr>
        <p:blipFill>
          <a:blip r:embed="rId5"/>
          <a:stretch>
            <a:fillRect/>
          </a:stretch>
        </p:blipFill>
        <p:spPr>
          <a:xfrm>
            <a:off x="9582912" y="2831244"/>
            <a:ext cx="1664373" cy="522157"/>
          </a:xfrm>
          <a:prstGeom prst="rect">
            <a:avLst/>
          </a:prstGeom>
        </p:spPr>
      </p:pic>
      <p:sp>
        <p:nvSpPr>
          <p:cNvPr id="21" name="TextBox 20">
            <a:extLst>
              <a:ext uri="{FF2B5EF4-FFF2-40B4-BE49-F238E27FC236}">
                <a16:creationId xmlns:a16="http://schemas.microsoft.com/office/drawing/2014/main" id="{CBF2E036-4CD4-B3ED-9309-B98B8802F950}"/>
              </a:ext>
            </a:extLst>
          </p:cNvPr>
          <p:cNvSpPr txBox="1"/>
          <p:nvPr/>
        </p:nvSpPr>
        <p:spPr>
          <a:xfrm>
            <a:off x="7506874" y="2867758"/>
            <a:ext cx="2332199" cy="369332"/>
          </a:xfrm>
          <a:prstGeom prst="rect">
            <a:avLst/>
          </a:prstGeom>
          <a:noFill/>
        </p:spPr>
        <p:txBody>
          <a:bodyPr wrap="square" rtlCol="0">
            <a:spAutoFit/>
          </a:bodyPr>
          <a:lstStyle/>
          <a:p>
            <a:pPr algn="ctr"/>
            <a:r>
              <a:rPr lang="en-US" dirty="0">
                <a:solidFill>
                  <a:schemeClr val="accent5">
                    <a:lumMod val="50000"/>
                  </a:schemeClr>
                </a:solidFill>
              </a:rPr>
              <a:t>Output in Console:</a:t>
            </a:r>
          </a:p>
        </p:txBody>
      </p:sp>
      <p:sp>
        <p:nvSpPr>
          <p:cNvPr id="22" name="TextBox 21">
            <a:extLst>
              <a:ext uri="{FF2B5EF4-FFF2-40B4-BE49-F238E27FC236}">
                <a16:creationId xmlns:a16="http://schemas.microsoft.com/office/drawing/2014/main" id="{6B88107D-F7FE-D4FC-C923-B04197F901EC}"/>
              </a:ext>
            </a:extLst>
          </p:cNvPr>
          <p:cNvSpPr txBox="1"/>
          <p:nvPr/>
        </p:nvSpPr>
        <p:spPr>
          <a:xfrm>
            <a:off x="7506874" y="4638506"/>
            <a:ext cx="2332199" cy="369332"/>
          </a:xfrm>
          <a:prstGeom prst="rect">
            <a:avLst/>
          </a:prstGeom>
          <a:noFill/>
        </p:spPr>
        <p:txBody>
          <a:bodyPr wrap="square" rtlCol="0">
            <a:spAutoFit/>
          </a:bodyPr>
          <a:lstStyle/>
          <a:p>
            <a:pPr algn="ctr"/>
            <a:r>
              <a:rPr lang="en-US" dirty="0">
                <a:solidFill>
                  <a:schemeClr val="accent5">
                    <a:lumMod val="50000"/>
                  </a:schemeClr>
                </a:solidFill>
              </a:rPr>
              <a:t>Output in Console:</a:t>
            </a:r>
          </a:p>
        </p:txBody>
      </p:sp>
      <p:pic>
        <p:nvPicPr>
          <p:cNvPr id="24" name="Picture 23">
            <a:extLst>
              <a:ext uri="{FF2B5EF4-FFF2-40B4-BE49-F238E27FC236}">
                <a16:creationId xmlns:a16="http://schemas.microsoft.com/office/drawing/2014/main" id="{7F45A1FC-90D5-B8AF-286F-0032EB99B6AA}"/>
              </a:ext>
            </a:extLst>
          </p:cNvPr>
          <p:cNvPicPr>
            <a:picLocks noChangeAspect="1"/>
          </p:cNvPicPr>
          <p:nvPr/>
        </p:nvPicPr>
        <p:blipFill>
          <a:blip r:embed="rId6"/>
          <a:stretch>
            <a:fillRect/>
          </a:stretch>
        </p:blipFill>
        <p:spPr>
          <a:xfrm>
            <a:off x="9582912" y="4587669"/>
            <a:ext cx="1542372" cy="496395"/>
          </a:xfrm>
          <a:prstGeom prst="rect">
            <a:avLst/>
          </a:prstGeom>
        </p:spPr>
      </p:pic>
      <p:sp>
        <p:nvSpPr>
          <p:cNvPr id="16" name="TextBox 15">
            <a:extLst>
              <a:ext uri="{FF2B5EF4-FFF2-40B4-BE49-F238E27FC236}">
                <a16:creationId xmlns:a16="http://schemas.microsoft.com/office/drawing/2014/main" id="{5444693C-C3FC-4903-82FD-ECE7F30D8D49}"/>
              </a:ext>
            </a:extLst>
          </p:cNvPr>
          <p:cNvSpPr txBox="1"/>
          <p:nvPr/>
        </p:nvSpPr>
        <p:spPr>
          <a:xfrm>
            <a:off x="7557676" y="4258162"/>
            <a:ext cx="2332199" cy="369332"/>
          </a:xfrm>
          <a:prstGeom prst="rect">
            <a:avLst/>
          </a:prstGeom>
          <a:noFill/>
        </p:spPr>
        <p:txBody>
          <a:bodyPr wrap="square" rtlCol="0">
            <a:spAutoFit/>
          </a:bodyPr>
          <a:lstStyle/>
          <a:p>
            <a:pPr algn="ctr"/>
            <a:r>
              <a:rPr lang="en-US" dirty="0">
                <a:solidFill>
                  <a:srgbClr val="FF0000"/>
                </a:solidFill>
              </a:rPr>
              <a:t>Highlighted here</a:t>
            </a:r>
          </a:p>
        </p:txBody>
      </p:sp>
      <p:cxnSp>
        <p:nvCxnSpPr>
          <p:cNvPr id="17" name="Straight Arrow Connector 16">
            <a:extLst>
              <a:ext uri="{FF2B5EF4-FFF2-40B4-BE49-F238E27FC236}">
                <a16:creationId xmlns:a16="http://schemas.microsoft.com/office/drawing/2014/main" id="{F6A0557D-BEFF-4400-8EF6-F2C6C903C8FD}"/>
              </a:ext>
            </a:extLst>
          </p:cNvPr>
          <p:cNvCxnSpPr>
            <a:cxnSpLocks/>
          </p:cNvCxnSpPr>
          <p:nvPr/>
        </p:nvCxnSpPr>
        <p:spPr>
          <a:xfrm flipH="1">
            <a:off x="6662656" y="4464545"/>
            <a:ext cx="1281787" cy="26371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790603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F73F3D-7CBD-46D3-AD51-D6E4EA1B7A38}"/>
              </a:ext>
            </a:extLst>
          </p:cNvPr>
          <p:cNvSpPr>
            <a:spLocks noGrp="1"/>
          </p:cNvSpPr>
          <p:nvPr>
            <p:ph type="title"/>
          </p:nvPr>
        </p:nvSpPr>
        <p:spPr/>
        <p:txBody>
          <a:bodyPr/>
          <a:lstStyle/>
          <a:p>
            <a:r>
              <a:rPr lang="en-SG" dirty="0"/>
              <a:t>Installing packages in R</a:t>
            </a:r>
          </a:p>
        </p:txBody>
      </p:sp>
      <p:sp>
        <p:nvSpPr>
          <p:cNvPr id="3" name="Content Placeholder 2">
            <a:extLst>
              <a:ext uri="{FF2B5EF4-FFF2-40B4-BE49-F238E27FC236}">
                <a16:creationId xmlns:a16="http://schemas.microsoft.com/office/drawing/2014/main" id="{E6CD1D97-2687-4B15-BF3D-D09058FCEB2F}"/>
              </a:ext>
            </a:extLst>
          </p:cNvPr>
          <p:cNvSpPr>
            <a:spLocks noGrp="1"/>
          </p:cNvSpPr>
          <p:nvPr>
            <p:ph idx="1"/>
          </p:nvPr>
        </p:nvSpPr>
        <p:spPr/>
        <p:txBody>
          <a:bodyPr>
            <a:normAutofit/>
          </a:bodyPr>
          <a:lstStyle/>
          <a:p>
            <a:pPr marL="0" indent="0">
              <a:buNone/>
            </a:pPr>
            <a:r>
              <a:rPr lang="en-SG" dirty="0"/>
              <a:t>Packages allow you to do things,</a:t>
            </a:r>
            <a:br>
              <a:rPr lang="en-SG" dirty="0"/>
            </a:br>
            <a:r>
              <a:rPr lang="en-SG" dirty="0"/>
              <a:t> e.g. manipulate your data, do fancy plots, run advanced analyses</a:t>
            </a:r>
          </a:p>
          <a:p>
            <a:pPr marL="0" indent="0">
              <a:buNone/>
            </a:pPr>
            <a:endParaRPr lang="en-SG" dirty="0"/>
          </a:p>
          <a:p>
            <a:pPr marL="0" indent="0">
              <a:buNone/>
            </a:pPr>
            <a:r>
              <a:rPr lang="en-SG" dirty="0"/>
              <a:t>Some packages are automatically installed when you first install Base R, other packages you have to install yourself</a:t>
            </a:r>
          </a:p>
          <a:p>
            <a:pPr marL="0" indent="0">
              <a:buNone/>
            </a:pPr>
            <a:endParaRPr lang="en-SG" dirty="0"/>
          </a:p>
          <a:p>
            <a:pPr marL="0" indent="0">
              <a:buNone/>
            </a:pPr>
            <a:r>
              <a:rPr lang="en-SG" dirty="0"/>
              <a:t>Installation is a 2-step process:</a:t>
            </a:r>
          </a:p>
          <a:p>
            <a:pPr marL="0" indent="0">
              <a:buNone/>
            </a:pPr>
            <a:r>
              <a:rPr lang="en-SG" dirty="0"/>
              <a:t># Step 1: Install the package</a:t>
            </a:r>
          </a:p>
          <a:p>
            <a:pPr marL="0" indent="0">
              <a:buNone/>
            </a:pPr>
            <a:r>
              <a:rPr lang="en-SG" sz="2000" dirty="0" err="1">
                <a:latin typeface="Courier New" panose="02070309020205020404" pitchFamily="49" charset="0"/>
                <a:cs typeface="Courier New" panose="02070309020205020404" pitchFamily="49" charset="0"/>
              </a:rPr>
              <a:t>install.packages</a:t>
            </a:r>
            <a:r>
              <a:rPr lang="en-SG" sz="2000" dirty="0">
                <a:latin typeface="Courier New" panose="02070309020205020404" pitchFamily="49" charset="0"/>
                <a:cs typeface="Courier New" panose="02070309020205020404" pitchFamily="49" charset="0"/>
              </a:rPr>
              <a:t>("</a:t>
            </a:r>
            <a:r>
              <a:rPr lang="en-SG" sz="2000" dirty="0" err="1">
                <a:latin typeface="Courier New" panose="02070309020205020404" pitchFamily="49" charset="0"/>
                <a:cs typeface="Courier New" panose="02070309020205020404" pitchFamily="49" charset="0"/>
              </a:rPr>
              <a:t>readxl</a:t>
            </a:r>
            <a:r>
              <a:rPr lang="en-SG" sz="2000" dirty="0">
                <a:latin typeface="Courier New" panose="02070309020205020404" pitchFamily="49" charset="0"/>
                <a:cs typeface="Courier New" panose="02070309020205020404" pitchFamily="49" charset="0"/>
              </a:rPr>
              <a:t>") #This package contains the </a:t>
            </a:r>
            <a:r>
              <a:rPr lang="en-SG" sz="2000" dirty="0" err="1">
                <a:latin typeface="Courier New" panose="02070309020205020404" pitchFamily="49" charset="0"/>
                <a:cs typeface="Courier New" panose="02070309020205020404" pitchFamily="49" charset="0"/>
              </a:rPr>
              <a:t>read_excel</a:t>
            </a:r>
            <a:r>
              <a:rPr lang="en-SG" sz="2000" dirty="0">
                <a:latin typeface="Courier New" panose="02070309020205020404" pitchFamily="49" charset="0"/>
                <a:cs typeface="Courier New" panose="02070309020205020404" pitchFamily="49" charset="0"/>
              </a:rPr>
              <a:t>() command</a:t>
            </a:r>
          </a:p>
          <a:p>
            <a:pPr marL="0" indent="0">
              <a:buNone/>
            </a:pPr>
            <a:r>
              <a:rPr lang="en-SG" dirty="0"/>
              <a:t>#Choose “Cloud” and click Enter (if asked)</a:t>
            </a:r>
          </a:p>
          <a:p>
            <a:pPr marL="0" indent="0">
              <a:buNone/>
            </a:pPr>
            <a:r>
              <a:rPr lang="en-SG" dirty="0"/>
              <a:t>#Step 2: Load the package (if you don’t do this, you cannot use it)</a:t>
            </a:r>
          </a:p>
          <a:p>
            <a:pPr marL="0" indent="0">
              <a:buNone/>
            </a:pPr>
            <a:r>
              <a:rPr lang="en-SG" sz="2000" dirty="0">
                <a:latin typeface="Courier New" panose="02070309020205020404" pitchFamily="49" charset="0"/>
                <a:cs typeface="Courier New" panose="02070309020205020404" pitchFamily="49" charset="0"/>
              </a:rPr>
              <a:t>library(</a:t>
            </a:r>
            <a:r>
              <a:rPr lang="en-SG" sz="2000" dirty="0" err="1">
                <a:latin typeface="Courier New" panose="02070309020205020404" pitchFamily="49" charset="0"/>
                <a:cs typeface="Courier New" panose="02070309020205020404" pitchFamily="49" charset="0"/>
              </a:rPr>
              <a:t>readxl</a:t>
            </a:r>
            <a:r>
              <a:rPr lang="en-SG" sz="2000" dirty="0">
                <a:latin typeface="Courier New" panose="02070309020205020404" pitchFamily="49" charset="0"/>
                <a:cs typeface="Courier New" panose="02070309020205020404" pitchFamily="49" charset="0"/>
              </a:rPr>
              <a:t>)</a:t>
            </a:r>
          </a:p>
        </p:txBody>
      </p:sp>
      <p:sp>
        <p:nvSpPr>
          <p:cNvPr id="5" name="Slide Number Placeholder 4">
            <a:extLst>
              <a:ext uri="{FF2B5EF4-FFF2-40B4-BE49-F238E27FC236}">
                <a16:creationId xmlns:a16="http://schemas.microsoft.com/office/drawing/2014/main" id="{BFCBBBBF-EF3C-4A25-9C0B-86A634D46223}"/>
              </a:ext>
            </a:extLst>
          </p:cNvPr>
          <p:cNvSpPr>
            <a:spLocks noGrp="1"/>
          </p:cNvSpPr>
          <p:nvPr>
            <p:ph type="sldNum" sz="quarter" idx="12"/>
          </p:nvPr>
        </p:nvSpPr>
        <p:spPr/>
        <p:txBody>
          <a:bodyPr/>
          <a:lstStyle/>
          <a:p>
            <a:fld id="{22ED52BF-7FCA-4473-BF5B-F54186FD57EF}" type="slidenum">
              <a:rPr lang="en-SG" smtClean="0"/>
              <a:t>28</a:t>
            </a:fld>
            <a:endParaRPr lang="en-SG" dirty="0"/>
          </a:p>
        </p:txBody>
      </p:sp>
      <p:sp>
        <p:nvSpPr>
          <p:cNvPr id="6" name="TextBox 5">
            <a:extLst>
              <a:ext uri="{FF2B5EF4-FFF2-40B4-BE49-F238E27FC236}">
                <a16:creationId xmlns:a16="http://schemas.microsoft.com/office/drawing/2014/main" id="{FAFEEDC9-26F9-46EF-45E7-1CF4756B5B9B}"/>
              </a:ext>
            </a:extLst>
          </p:cNvPr>
          <p:cNvSpPr txBox="1"/>
          <p:nvPr/>
        </p:nvSpPr>
        <p:spPr>
          <a:xfrm>
            <a:off x="5286291" y="3528972"/>
            <a:ext cx="2332199" cy="923330"/>
          </a:xfrm>
          <a:prstGeom prst="rect">
            <a:avLst/>
          </a:prstGeom>
          <a:noFill/>
        </p:spPr>
        <p:txBody>
          <a:bodyPr wrap="square" rtlCol="0">
            <a:spAutoFit/>
          </a:bodyPr>
          <a:lstStyle/>
          <a:p>
            <a:pPr algn="ctr"/>
            <a:r>
              <a:rPr lang="en-US" dirty="0">
                <a:solidFill>
                  <a:srgbClr val="FF0000"/>
                </a:solidFill>
              </a:rPr>
              <a:t>With open and close inverted commas</a:t>
            </a:r>
          </a:p>
        </p:txBody>
      </p:sp>
      <p:cxnSp>
        <p:nvCxnSpPr>
          <p:cNvPr id="8" name="Straight Arrow Connector 7">
            <a:extLst>
              <a:ext uri="{FF2B5EF4-FFF2-40B4-BE49-F238E27FC236}">
                <a16:creationId xmlns:a16="http://schemas.microsoft.com/office/drawing/2014/main" id="{E366F954-94FA-A394-5868-0AC961E720DA}"/>
              </a:ext>
            </a:extLst>
          </p:cNvPr>
          <p:cNvCxnSpPr/>
          <p:nvPr/>
        </p:nvCxnSpPr>
        <p:spPr>
          <a:xfrm flipH="1">
            <a:off x="4003915" y="3773904"/>
            <a:ext cx="1450848" cy="92659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46A435A3-0FA0-9845-3040-C8CD9168D14A}"/>
              </a:ext>
            </a:extLst>
          </p:cNvPr>
          <p:cNvSpPr txBox="1"/>
          <p:nvPr/>
        </p:nvSpPr>
        <p:spPr>
          <a:xfrm>
            <a:off x="3489247" y="5937741"/>
            <a:ext cx="5278330" cy="369332"/>
          </a:xfrm>
          <a:prstGeom prst="rect">
            <a:avLst/>
          </a:prstGeom>
          <a:noFill/>
        </p:spPr>
        <p:txBody>
          <a:bodyPr wrap="square" rtlCol="0">
            <a:spAutoFit/>
          </a:bodyPr>
          <a:lstStyle/>
          <a:p>
            <a:pPr algn="ctr"/>
            <a:r>
              <a:rPr lang="en-US" dirty="0">
                <a:solidFill>
                  <a:srgbClr val="FF0000"/>
                </a:solidFill>
              </a:rPr>
              <a:t>Without inverted commas</a:t>
            </a:r>
          </a:p>
        </p:txBody>
      </p:sp>
      <p:cxnSp>
        <p:nvCxnSpPr>
          <p:cNvPr id="10" name="Straight Arrow Connector 9">
            <a:extLst>
              <a:ext uri="{FF2B5EF4-FFF2-40B4-BE49-F238E27FC236}">
                <a16:creationId xmlns:a16="http://schemas.microsoft.com/office/drawing/2014/main" id="{898894E8-8EB1-BC4B-3024-FD92D724429D}"/>
              </a:ext>
            </a:extLst>
          </p:cNvPr>
          <p:cNvCxnSpPr>
            <a:cxnSpLocks/>
          </p:cNvCxnSpPr>
          <p:nvPr/>
        </p:nvCxnSpPr>
        <p:spPr>
          <a:xfrm flipH="1">
            <a:off x="2402210" y="6133713"/>
            <a:ext cx="2478522"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33354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F73F3D-7CBD-46D3-AD51-D6E4EA1B7A38}"/>
              </a:ext>
            </a:extLst>
          </p:cNvPr>
          <p:cNvSpPr>
            <a:spLocks noGrp="1"/>
          </p:cNvSpPr>
          <p:nvPr>
            <p:ph type="title"/>
          </p:nvPr>
        </p:nvSpPr>
        <p:spPr/>
        <p:txBody>
          <a:bodyPr/>
          <a:lstStyle/>
          <a:p>
            <a:r>
              <a:rPr lang="en-SG" dirty="0"/>
              <a:t>To resume working on your project</a:t>
            </a:r>
          </a:p>
        </p:txBody>
      </p:sp>
      <p:sp>
        <p:nvSpPr>
          <p:cNvPr id="3" name="Content Placeholder 2">
            <a:extLst>
              <a:ext uri="{FF2B5EF4-FFF2-40B4-BE49-F238E27FC236}">
                <a16:creationId xmlns:a16="http://schemas.microsoft.com/office/drawing/2014/main" id="{E6CD1D97-2687-4B15-BF3D-D09058FCEB2F}"/>
              </a:ext>
            </a:extLst>
          </p:cNvPr>
          <p:cNvSpPr>
            <a:spLocks noGrp="1"/>
          </p:cNvSpPr>
          <p:nvPr>
            <p:ph idx="1"/>
          </p:nvPr>
        </p:nvSpPr>
        <p:spPr/>
        <p:txBody>
          <a:bodyPr>
            <a:normAutofit/>
          </a:bodyPr>
          <a:lstStyle/>
          <a:p>
            <a:pPr marL="0" indent="0">
              <a:buNone/>
            </a:pPr>
            <a:r>
              <a:rPr lang="en-SG" dirty="0"/>
              <a:t>1) Open the R Project file</a:t>
            </a:r>
          </a:p>
          <a:p>
            <a:pPr marL="0" indent="0">
              <a:buNone/>
            </a:pPr>
            <a:r>
              <a:rPr lang="en-SG" sz="2400" dirty="0"/>
              <a:t>Option 1: Open R Studio&gt;File&gt;Open Project </a:t>
            </a:r>
          </a:p>
          <a:p>
            <a:pPr marL="0" indent="0">
              <a:buNone/>
            </a:pPr>
            <a:r>
              <a:rPr lang="en-SG" sz="2400" dirty="0"/>
              <a:t>Option 2: Open the .</a:t>
            </a:r>
            <a:r>
              <a:rPr lang="en-SG" sz="2400" dirty="0" err="1"/>
              <a:t>Rproj</a:t>
            </a:r>
            <a:r>
              <a:rPr lang="en-SG" sz="2400" dirty="0"/>
              <a:t> file in the folder directly (easier)</a:t>
            </a:r>
          </a:p>
          <a:p>
            <a:pPr marL="0" indent="0">
              <a:buNone/>
            </a:pPr>
            <a:endParaRPr lang="en-SG" dirty="0"/>
          </a:p>
          <a:p>
            <a:pPr marL="0" indent="0">
              <a:buNone/>
            </a:pPr>
            <a:r>
              <a:rPr lang="en-SG" dirty="0"/>
              <a:t>2) In the Explorer window (within R Studio), open the R Script (.R file) in the R project folder</a:t>
            </a:r>
          </a:p>
          <a:p>
            <a:pPr marL="0" indent="0">
              <a:buNone/>
            </a:pPr>
            <a:r>
              <a:rPr lang="en-SG" sz="2400" dirty="0"/>
              <a:t>- All your previously saved code will appear in your Source window</a:t>
            </a:r>
          </a:p>
          <a:p>
            <a:pPr marL="0" indent="0">
              <a:buNone/>
            </a:pPr>
            <a:endParaRPr lang="en-SG" dirty="0"/>
          </a:p>
          <a:p>
            <a:pPr marL="0" indent="0">
              <a:buNone/>
            </a:pPr>
            <a:r>
              <a:rPr lang="en-SG" dirty="0"/>
              <a:t>3) Re-run whatever code is needed</a:t>
            </a:r>
          </a:p>
          <a:p>
            <a:pPr marL="0" indent="0">
              <a:buNone/>
            </a:pPr>
            <a:r>
              <a:rPr lang="en-SG" sz="2400" dirty="0"/>
              <a:t>- Re-load packages</a:t>
            </a:r>
          </a:p>
          <a:p>
            <a:pPr marL="0" indent="0">
              <a:buNone/>
            </a:pPr>
            <a:r>
              <a:rPr lang="en-SG" sz="2400" dirty="0"/>
              <a:t>- Re-import datasets, re-create objects</a:t>
            </a:r>
          </a:p>
        </p:txBody>
      </p:sp>
      <p:sp>
        <p:nvSpPr>
          <p:cNvPr id="5" name="Slide Number Placeholder 4">
            <a:extLst>
              <a:ext uri="{FF2B5EF4-FFF2-40B4-BE49-F238E27FC236}">
                <a16:creationId xmlns:a16="http://schemas.microsoft.com/office/drawing/2014/main" id="{BFCBBBBF-EF3C-4A25-9C0B-86A634D46223}"/>
              </a:ext>
            </a:extLst>
          </p:cNvPr>
          <p:cNvSpPr>
            <a:spLocks noGrp="1"/>
          </p:cNvSpPr>
          <p:nvPr>
            <p:ph type="sldNum" sz="quarter" idx="12"/>
          </p:nvPr>
        </p:nvSpPr>
        <p:spPr/>
        <p:txBody>
          <a:bodyPr/>
          <a:lstStyle/>
          <a:p>
            <a:fld id="{22ED52BF-7FCA-4473-BF5B-F54186FD57EF}" type="slidenum">
              <a:rPr lang="en-SG" smtClean="0"/>
              <a:t>29</a:t>
            </a:fld>
            <a:endParaRPr lang="en-SG" dirty="0"/>
          </a:p>
        </p:txBody>
      </p:sp>
    </p:spTree>
    <p:extLst>
      <p:ext uri="{BB962C8B-B14F-4D97-AF65-F5344CB8AC3E}">
        <p14:creationId xmlns:p14="http://schemas.microsoft.com/office/powerpoint/2010/main" val="28734813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F73F3D-7CBD-46D3-AD51-D6E4EA1B7A38}"/>
              </a:ext>
            </a:extLst>
          </p:cNvPr>
          <p:cNvSpPr>
            <a:spLocks noGrp="1"/>
          </p:cNvSpPr>
          <p:nvPr>
            <p:ph type="title"/>
          </p:nvPr>
        </p:nvSpPr>
        <p:spPr/>
        <p:txBody>
          <a:bodyPr/>
          <a:lstStyle/>
          <a:p>
            <a:r>
              <a:rPr lang="en-SG"/>
              <a:t>But there is hope!</a:t>
            </a:r>
            <a:endParaRPr lang="en-SG" dirty="0"/>
          </a:p>
        </p:txBody>
      </p:sp>
      <p:sp>
        <p:nvSpPr>
          <p:cNvPr id="12" name="Content Placeholder 2">
            <a:extLst>
              <a:ext uri="{FF2B5EF4-FFF2-40B4-BE49-F238E27FC236}">
                <a16:creationId xmlns:a16="http://schemas.microsoft.com/office/drawing/2014/main" id="{CCD95DFC-DED0-F0E3-5CC6-AB64712221BE}"/>
              </a:ext>
            </a:extLst>
          </p:cNvPr>
          <p:cNvSpPr>
            <a:spLocks noGrp="1"/>
          </p:cNvSpPr>
          <p:nvPr>
            <p:ph idx="1"/>
          </p:nvPr>
        </p:nvSpPr>
        <p:spPr>
          <a:xfrm>
            <a:off x="844987" y="4096143"/>
            <a:ext cx="7473926" cy="1204949"/>
          </a:xfrm>
        </p:spPr>
        <p:txBody>
          <a:bodyPr>
            <a:normAutofit/>
          </a:bodyPr>
          <a:lstStyle/>
          <a:p>
            <a:pPr marL="0" indent="0" algn="ctr">
              <a:buNone/>
            </a:pPr>
            <a:r>
              <a:rPr lang="en-US" sz="2800" dirty="0"/>
              <a:t>“</a:t>
            </a:r>
            <a:r>
              <a:rPr lang="en-US" sz="2800" b="1" dirty="0"/>
              <a:t>Challenging </a:t>
            </a:r>
            <a:r>
              <a:rPr lang="en-US" sz="2800" dirty="0"/>
              <a:t>but </a:t>
            </a:r>
            <a:r>
              <a:rPr lang="en-US" sz="2800" b="1" dirty="0"/>
              <a:t>very applicable and useful</a:t>
            </a:r>
            <a:r>
              <a:rPr lang="en-US" sz="2800" dirty="0"/>
              <a:t>”</a:t>
            </a:r>
          </a:p>
        </p:txBody>
      </p:sp>
      <p:sp>
        <p:nvSpPr>
          <p:cNvPr id="13" name="Content Placeholder 2">
            <a:extLst>
              <a:ext uri="{FF2B5EF4-FFF2-40B4-BE49-F238E27FC236}">
                <a16:creationId xmlns:a16="http://schemas.microsoft.com/office/drawing/2014/main" id="{B40CC922-E5F3-EEFA-54B0-58F17755FDF5}"/>
              </a:ext>
            </a:extLst>
          </p:cNvPr>
          <p:cNvSpPr txBox="1">
            <a:spLocks/>
          </p:cNvSpPr>
          <p:nvPr/>
        </p:nvSpPr>
        <p:spPr>
          <a:xfrm>
            <a:off x="4355371" y="2129466"/>
            <a:ext cx="6707385" cy="14792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5">
                    <a:lumMod val="50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5">
                    <a:lumMod val="50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5">
                    <a:lumMod val="50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5">
                    <a:lumMod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5">
                    <a:lumMod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dirty="0"/>
              <a:t>“What has been taught will be </a:t>
            </a:r>
            <a:r>
              <a:rPr lang="en-US" b="1" dirty="0"/>
              <a:t>very useful and applicable</a:t>
            </a:r>
            <a:r>
              <a:rPr lang="en-US" dirty="0"/>
              <a:t> in other modules/ future projects – good skill to acquire.”</a:t>
            </a:r>
            <a:endParaRPr lang="en-SG" dirty="0"/>
          </a:p>
        </p:txBody>
      </p:sp>
      <p:sp>
        <p:nvSpPr>
          <p:cNvPr id="14" name="Content Placeholder 2">
            <a:extLst>
              <a:ext uri="{FF2B5EF4-FFF2-40B4-BE49-F238E27FC236}">
                <a16:creationId xmlns:a16="http://schemas.microsoft.com/office/drawing/2014/main" id="{8039BD8D-C63A-9126-3799-92FA6B2D4158}"/>
              </a:ext>
            </a:extLst>
          </p:cNvPr>
          <p:cNvSpPr txBox="1">
            <a:spLocks/>
          </p:cNvSpPr>
          <p:nvPr/>
        </p:nvSpPr>
        <p:spPr>
          <a:xfrm>
            <a:off x="1011105" y="965408"/>
            <a:ext cx="5905675" cy="165980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5">
                    <a:lumMod val="50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5">
                    <a:lumMod val="50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5">
                    <a:lumMod val="50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5">
                    <a:lumMod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5">
                    <a:lumMod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“After this module, I </a:t>
            </a:r>
            <a:r>
              <a:rPr lang="en-US" b="1" dirty="0"/>
              <a:t>can </a:t>
            </a:r>
            <a:r>
              <a:rPr lang="en-US" b="1" dirty="0" err="1"/>
              <a:t>analyse</a:t>
            </a:r>
            <a:r>
              <a:rPr lang="en-US" b="1" dirty="0"/>
              <a:t> data</a:t>
            </a:r>
            <a:r>
              <a:rPr lang="en-US" dirty="0"/>
              <a:t> through R, it is </a:t>
            </a:r>
            <a:r>
              <a:rPr lang="en-US" b="1" dirty="0"/>
              <a:t>very useful</a:t>
            </a:r>
            <a:r>
              <a:rPr lang="en-US" dirty="0"/>
              <a:t>”</a:t>
            </a:r>
            <a:endParaRPr lang="en-SG" dirty="0"/>
          </a:p>
        </p:txBody>
      </p:sp>
      <p:sp>
        <p:nvSpPr>
          <p:cNvPr id="16" name="Content Placeholder 2">
            <a:extLst>
              <a:ext uri="{FF2B5EF4-FFF2-40B4-BE49-F238E27FC236}">
                <a16:creationId xmlns:a16="http://schemas.microsoft.com/office/drawing/2014/main" id="{7FC07E79-D8B2-21BE-BC5F-4B0C7ED1F706}"/>
              </a:ext>
            </a:extLst>
          </p:cNvPr>
          <p:cNvSpPr txBox="1">
            <a:spLocks/>
          </p:cNvSpPr>
          <p:nvPr/>
        </p:nvSpPr>
        <p:spPr>
          <a:xfrm>
            <a:off x="6341262" y="5124110"/>
            <a:ext cx="5104792" cy="106038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5">
                    <a:lumMod val="50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5">
                    <a:lumMod val="50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5">
                    <a:lumMod val="50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5">
                    <a:lumMod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5">
                    <a:lumMod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t>“</a:t>
            </a:r>
            <a:r>
              <a:rPr lang="en-US" b="1" dirty="0"/>
              <a:t>Challenging</a:t>
            </a:r>
            <a:r>
              <a:rPr lang="en-US" dirty="0"/>
              <a:t> but interesting.”</a:t>
            </a:r>
          </a:p>
        </p:txBody>
      </p:sp>
      <p:pic>
        <p:nvPicPr>
          <p:cNvPr id="4" name="Graphic 3" descr="Person wearing a mask">
            <a:extLst>
              <a:ext uri="{FF2B5EF4-FFF2-40B4-BE49-F238E27FC236}">
                <a16:creationId xmlns:a16="http://schemas.microsoft.com/office/drawing/2014/main" id="{2FD786DB-902E-0BD3-4553-4D40B5FB34B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flipH="1">
            <a:off x="10890663" y="4986123"/>
            <a:ext cx="899999" cy="1377273"/>
          </a:xfrm>
          <a:prstGeom prst="rect">
            <a:avLst/>
          </a:prstGeom>
        </p:spPr>
      </p:pic>
      <p:pic>
        <p:nvPicPr>
          <p:cNvPr id="6" name="Graphic 5" descr="Man in business attire">
            <a:extLst>
              <a:ext uri="{FF2B5EF4-FFF2-40B4-BE49-F238E27FC236}">
                <a16:creationId xmlns:a16="http://schemas.microsoft.com/office/drawing/2014/main" id="{2267AC2B-1C88-8E56-A5F6-CDB162CCD79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58105" y="4096144"/>
            <a:ext cx="900000" cy="1215328"/>
          </a:xfrm>
          <a:prstGeom prst="rect">
            <a:avLst/>
          </a:prstGeom>
        </p:spPr>
      </p:pic>
      <p:pic>
        <p:nvPicPr>
          <p:cNvPr id="8" name="Graphic 7" descr="Man in glasses wearing turtleneck">
            <a:extLst>
              <a:ext uri="{FF2B5EF4-FFF2-40B4-BE49-F238E27FC236}">
                <a16:creationId xmlns:a16="http://schemas.microsoft.com/office/drawing/2014/main" id="{667E4A41-4134-FC0F-6677-2F7915111B7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flipH="1">
            <a:off x="10910010" y="2751458"/>
            <a:ext cx="899999" cy="1211029"/>
          </a:xfrm>
          <a:prstGeom prst="rect">
            <a:avLst/>
          </a:prstGeom>
        </p:spPr>
      </p:pic>
      <p:pic>
        <p:nvPicPr>
          <p:cNvPr id="10" name="Graphic 9" descr="Old woman wearing lightning shirt">
            <a:extLst>
              <a:ext uri="{FF2B5EF4-FFF2-40B4-BE49-F238E27FC236}">
                <a16:creationId xmlns:a16="http://schemas.microsoft.com/office/drawing/2014/main" id="{956737A2-4993-DB87-8F08-11EFA212F98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54171" y="1276675"/>
            <a:ext cx="900000" cy="1386290"/>
          </a:xfrm>
          <a:prstGeom prst="rect">
            <a:avLst/>
          </a:prstGeom>
        </p:spPr>
      </p:pic>
      <p:sp>
        <p:nvSpPr>
          <p:cNvPr id="3" name="Content Placeholder 2">
            <a:extLst>
              <a:ext uri="{FF2B5EF4-FFF2-40B4-BE49-F238E27FC236}">
                <a16:creationId xmlns:a16="http://schemas.microsoft.com/office/drawing/2014/main" id="{B406F0D9-7C39-3CF2-1FA4-F59445214B18}"/>
              </a:ext>
            </a:extLst>
          </p:cNvPr>
          <p:cNvSpPr txBox="1">
            <a:spLocks/>
          </p:cNvSpPr>
          <p:nvPr/>
        </p:nvSpPr>
        <p:spPr>
          <a:xfrm>
            <a:off x="106804" y="2636763"/>
            <a:ext cx="1285248" cy="44281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5">
                    <a:lumMod val="50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5">
                    <a:lumMod val="50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5">
                    <a:lumMod val="50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5">
                    <a:lumMod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5">
                    <a:lumMod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800" dirty="0"/>
              <a:t>Student A</a:t>
            </a:r>
            <a:endParaRPr lang="en-SG" sz="1800" dirty="0"/>
          </a:p>
        </p:txBody>
      </p:sp>
      <p:sp>
        <p:nvSpPr>
          <p:cNvPr id="5" name="Content Placeholder 2">
            <a:extLst>
              <a:ext uri="{FF2B5EF4-FFF2-40B4-BE49-F238E27FC236}">
                <a16:creationId xmlns:a16="http://schemas.microsoft.com/office/drawing/2014/main" id="{B9D6DA25-266C-1F6A-07D6-B68B92C8DCE3}"/>
              </a:ext>
            </a:extLst>
          </p:cNvPr>
          <p:cNvSpPr txBox="1">
            <a:spLocks/>
          </p:cNvSpPr>
          <p:nvPr/>
        </p:nvSpPr>
        <p:spPr>
          <a:xfrm>
            <a:off x="294885" y="5311472"/>
            <a:ext cx="1413773" cy="44281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5">
                    <a:lumMod val="50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5">
                    <a:lumMod val="50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5">
                    <a:lumMod val="50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5">
                    <a:lumMod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5">
                    <a:lumMod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800" dirty="0"/>
              <a:t>Student B</a:t>
            </a:r>
            <a:endParaRPr lang="en-SG" sz="1800" dirty="0"/>
          </a:p>
        </p:txBody>
      </p:sp>
      <p:sp>
        <p:nvSpPr>
          <p:cNvPr id="7" name="Content Placeholder 2">
            <a:extLst>
              <a:ext uri="{FF2B5EF4-FFF2-40B4-BE49-F238E27FC236}">
                <a16:creationId xmlns:a16="http://schemas.microsoft.com/office/drawing/2014/main" id="{71DE4D24-6D01-A88D-427B-C89964D52A2F}"/>
              </a:ext>
            </a:extLst>
          </p:cNvPr>
          <p:cNvSpPr txBox="1">
            <a:spLocks/>
          </p:cNvSpPr>
          <p:nvPr/>
        </p:nvSpPr>
        <p:spPr>
          <a:xfrm>
            <a:off x="10649281" y="3905566"/>
            <a:ext cx="1285248" cy="44281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5">
                    <a:lumMod val="50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5">
                    <a:lumMod val="50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5">
                    <a:lumMod val="50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5">
                    <a:lumMod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5">
                    <a:lumMod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800" dirty="0"/>
              <a:t>Student C</a:t>
            </a:r>
            <a:endParaRPr lang="en-SG" sz="1800" dirty="0"/>
          </a:p>
        </p:txBody>
      </p:sp>
      <p:sp>
        <p:nvSpPr>
          <p:cNvPr id="9" name="Content Placeholder 2">
            <a:extLst>
              <a:ext uri="{FF2B5EF4-FFF2-40B4-BE49-F238E27FC236}">
                <a16:creationId xmlns:a16="http://schemas.microsoft.com/office/drawing/2014/main" id="{3D40EF3B-7802-9A5C-1118-7B296E1E3845}"/>
              </a:ext>
            </a:extLst>
          </p:cNvPr>
          <p:cNvSpPr txBox="1">
            <a:spLocks/>
          </p:cNvSpPr>
          <p:nvPr/>
        </p:nvSpPr>
        <p:spPr>
          <a:xfrm>
            <a:off x="10585939" y="6279977"/>
            <a:ext cx="1413773" cy="44281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5">
                    <a:lumMod val="50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5">
                    <a:lumMod val="50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5">
                    <a:lumMod val="50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5">
                    <a:lumMod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5">
                    <a:lumMod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800" dirty="0"/>
              <a:t>Student D</a:t>
            </a:r>
            <a:endParaRPr lang="en-SG" sz="1800" dirty="0"/>
          </a:p>
        </p:txBody>
      </p:sp>
    </p:spTree>
    <p:extLst>
      <p:ext uri="{BB962C8B-B14F-4D97-AF65-F5344CB8AC3E}">
        <p14:creationId xmlns:p14="http://schemas.microsoft.com/office/powerpoint/2010/main" val="211712312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6C2038-4E1A-4E26-99ED-E98533277339}"/>
              </a:ext>
            </a:extLst>
          </p:cNvPr>
          <p:cNvSpPr>
            <a:spLocks noGrp="1"/>
          </p:cNvSpPr>
          <p:nvPr>
            <p:ph type="title"/>
          </p:nvPr>
        </p:nvSpPr>
        <p:spPr/>
        <p:txBody>
          <a:bodyPr/>
          <a:lstStyle/>
          <a:p>
            <a:r>
              <a:rPr lang="en-SG" dirty="0"/>
              <a:t>Importing datasets into R</a:t>
            </a:r>
          </a:p>
        </p:txBody>
      </p:sp>
      <p:sp>
        <p:nvSpPr>
          <p:cNvPr id="3" name="Text Placeholder 2">
            <a:extLst>
              <a:ext uri="{FF2B5EF4-FFF2-40B4-BE49-F238E27FC236}">
                <a16:creationId xmlns:a16="http://schemas.microsoft.com/office/drawing/2014/main" id="{DA13C78F-C99F-42FA-823B-98A8A52EC600}"/>
              </a:ext>
            </a:extLst>
          </p:cNvPr>
          <p:cNvSpPr>
            <a:spLocks noGrp="1"/>
          </p:cNvSpPr>
          <p:nvPr>
            <p:ph type="body" idx="1"/>
          </p:nvPr>
        </p:nvSpPr>
        <p:spPr/>
        <p:txBody>
          <a:bodyPr/>
          <a:lstStyle/>
          <a:p>
            <a:endParaRPr lang="en-SG"/>
          </a:p>
        </p:txBody>
      </p:sp>
    </p:spTree>
    <p:extLst>
      <p:ext uri="{BB962C8B-B14F-4D97-AF65-F5344CB8AC3E}">
        <p14:creationId xmlns:p14="http://schemas.microsoft.com/office/powerpoint/2010/main" val="21549305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F73F3D-7CBD-46D3-AD51-D6E4EA1B7A38}"/>
              </a:ext>
            </a:extLst>
          </p:cNvPr>
          <p:cNvSpPr>
            <a:spLocks noGrp="1"/>
          </p:cNvSpPr>
          <p:nvPr>
            <p:ph type="title"/>
          </p:nvPr>
        </p:nvSpPr>
        <p:spPr/>
        <p:txBody>
          <a:bodyPr/>
          <a:lstStyle/>
          <a:p>
            <a:r>
              <a:rPr lang="en-SG" dirty="0"/>
              <a:t>Put datasets into the Working Folder</a:t>
            </a:r>
          </a:p>
        </p:txBody>
      </p:sp>
      <p:sp>
        <p:nvSpPr>
          <p:cNvPr id="3" name="Content Placeholder 2">
            <a:extLst>
              <a:ext uri="{FF2B5EF4-FFF2-40B4-BE49-F238E27FC236}">
                <a16:creationId xmlns:a16="http://schemas.microsoft.com/office/drawing/2014/main" id="{E6CD1D97-2687-4B15-BF3D-D09058FCEB2F}"/>
              </a:ext>
            </a:extLst>
          </p:cNvPr>
          <p:cNvSpPr>
            <a:spLocks noGrp="1"/>
          </p:cNvSpPr>
          <p:nvPr>
            <p:ph idx="1"/>
          </p:nvPr>
        </p:nvSpPr>
        <p:spPr/>
        <p:txBody>
          <a:bodyPr>
            <a:normAutofit/>
          </a:bodyPr>
          <a:lstStyle/>
          <a:p>
            <a:pPr marL="0" indent="0">
              <a:buNone/>
            </a:pPr>
            <a:r>
              <a:rPr lang="en-SG" dirty="0"/>
              <a:t>Copy and paste the dataset (e.g. “Data.xlsx”) into your R Project folder, it should appear under Files in the Explorer window.</a:t>
            </a:r>
          </a:p>
          <a:p>
            <a:pPr marL="0" indent="0">
              <a:buNone/>
            </a:pPr>
            <a:endParaRPr lang="en-SG" dirty="0"/>
          </a:p>
          <a:p>
            <a:pPr marL="0" indent="0">
              <a:buNone/>
            </a:pPr>
            <a:r>
              <a:rPr lang="en-SG" dirty="0"/>
              <a:t>Now that your dataset is in your R Project</a:t>
            </a:r>
            <a:br>
              <a:rPr lang="en-SG" dirty="0"/>
            </a:br>
            <a:r>
              <a:rPr lang="en-SG" dirty="0"/>
              <a:t> Folder (aka your Working Directory), you can</a:t>
            </a:r>
            <a:br>
              <a:rPr lang="en-SG" dirty="0"/>
            </a:br>
            <a:r>
              <a:rPr lang="en-SG" dirty="0"/>
              <a:t> import the data into R using commands in R.</a:t>
            </a:r>
          </a:p>
        </p:txBody>
      </p:sp>
      <p:sp>
        <p:nvSpPr>
          <p:cNvPr id="5" name="Slide Number Placeholder 4">
            <a:extLst>
              <a:ext uri="{FF2B5EF4-FFF2-40B4-BE49-F238E27FC236}">
                <a16:creationId xmlns:a16="http://schemas.microsoft.com/office/drawing/2014/main" id="{BFCBBBBF-EF3C-4A25-9C0B-86A634D46223}"/>
              </a:ext>
            </a:extLst>
          </p:cNvPr>
          <p:cNvSpPr>
            <a:spLocks noGrp="1"/>
          </p:cNvSpPr>
          <p:nvPr>
            <p:ph type="sldNum" sz="quarter" idx="12"/>
          </p:nvPr>
        </p:nvSpPr>
        <p:spPr/>
        <p:txBody>
          <a:bodyPr/>
          <a:lstStyle/>
          <a:p>
            <a:fld id="{22ED52BF-7FCA-4473-BF5B-F54186FD57EF}" type="slidenum">
              <a:rPr lang="en-SG" smtClean="0"/>
              <a:t>31</a:t>
            </a:fld>
            <a:endParaRPr lang="en-SG" dirty="0"/>
          </a:p>
        </p:txBody>
      </p:sp>
      <p:sp>
        <p:nvSpPr>
          <p:cNvPr id="9" name="Content Placeholder 2">
            <a:extLst>
              <a:ext uri="{FF2B5EF4-FFF2-40B4-BE49-F238E27FC236}">
                <a16:creationId xmlns:a16="http://schemas.microsoft.com/office/drawing/2014/main" id="{BED3358C-0DA1-1B3B-F63D-1F63CF9F748A}"/>
              </a:ext>
            </a:extLst>
          </p:cNvPr>
          <p:cNvSpPr txBox="1">
            <a:spLocks/>
          </p:cNvSpPr>
          <p:nvPr/>
        </p:nvSpPr>
        <p:spPr>
          <a:xfrm>
            <a:off x="4027991" y="1617827"/>
            <a:ext cx="2788608" cy="43433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5">
                    <a:lumMod val="50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5">
                    <a:lumMod val="50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5">
                    <a:lumMod val="50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5">
                    <a:lumMod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5">
                    <a:lumMod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SG" sz="1800" dirty="0">
                <a:solidFill>
                  <a:srgbClr val="FF0000"/>
                </a:solidFill>
              </a:rPr>
              <a:t>Dataset will appear here</a:t>
            </a:r>
          </a:p>
        </p:txBody>
      </p:sp>
      <p:sp>
        <p:nvSpPr>
          <p:cNvPr id="4" name="Content Placeholder 2">
            <a:extLst>
              <a:ext uri="{FF2B5EF4-FFF2-40B4-BE49-F238E27FC236}">
                <a16:creationId xmlns:a16="http://schemas.microsoft.com/office/drawing/2014/main" id="{D5DFB8C9-6915-B6FC-5A45-6D9385F592E0}"/>
              </a:ext>
            </a:extLst>
          </p:cNvPr>
          <p:cNvSpPr txBox="1">
            <a:spLocks/>
          </p:cNvSpPr>
          <p:nvPr/>
        </p:nvSpPr>
        <p:spPr>
          <a:xfrm>
            <a:off x="1090915" y="3756691"/>
            <a:ext cx="10091450" cy="2800767"/>
          </a:xfrm>
          <a:prstGeom prst="rect">
            <a:avLst/>
          </a:prstGeom>
          <a:solidFill>
            <a:schemeClr val="accent1">
              <a:lumMod val="20000"/>
              <a:lumOff val="80000"/>
            </a:schemeClr>
          </a:solidFill>
          <a:ln>
            <a:solidFill>
              <a:schemeClr val="accent1"/>
            </a:solidFill>
          </a:ln>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5">
                    <a:lumMod val="50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5">
                    <a:lumMod val="50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5">
                    <a:lumMod val="50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5">
                    <a:lumMod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5">
                    <a:lumMod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SG" sz="1800" b="1" dirty="0">
                <a:solidFill>
                  <a:schemeClr val="accent1"/>
                </a:solidFill>
              </a:rPr>
              <a:t>If you’re using Base R</a:t>
            </a:r>
            <a:r>
              <a:rPr lang="en-SG" sz="1800" dirty="0">
                <a:solidFill>
                  <a:schemeClr val="accent1"/>
                </a:solidFill>
              </a:rPr>
              <a:t>, you will need to set your Working Directory to where your excel file is located using the </a:t>
            </a:r>
            <a:r>
              <a:rPr lang="en-SG" sz="1800" b="1" dirty="0" err="1">
                <a:solidFill>
                  <a:schemeClr val="accent1"/>
                </a:solidFill>
              </a:rPr>
              <a:t>setwd</a:t>
            </a:r>
            <a:r>
              <a:rPr lang="en-SG" sz="1800" b="1" dirty="0">
                <a:solidFill>
                  <a:schemeClr val="accent1"/>
                </a:solidFill>
              </a:rPr>
              <a:t>()</a:t>
            </a:r>
            <a:r>
              <a:rPr lang="en-SG" sz="1800" dirty="0">
                <a:solidFill>
                  <a:schemeClr val="accent1"/>
                </a:solidFill>
              </a:rPr>
              <a:t> command. For example, if I have stored my file “Data.xlsx” on my desktop, I will need to run:</a:t>
            </a:r>
          </a:p>
          <a:p>
            <a:pPr marL="0" indent="0">
              <a:buFont typeface="Arial" panose="020B0604020202020204" pitchFamily="34" charset="0"/>
              <a:buNone/>
            </a:pPr>
            <a:r>
              <a:rPr lang="en-SG" sz="1800" u="sng" dirty="0">
                <a:solidFill>
                  <a:schemeClr val="accent1"/>
                </a:solidFill>
              </a:rPr>
              <a:t>In Windows</a:t>
            </a:r>
          </a:p>
          <a:p>
            <a:pPr marL="0" indent="0">
              <a:buFont typeface="Arial" panose="020B0604020202020204" pitchFamily="34" charset="0"/>
              <a:buNone/>
            </a:pPr>
            <a:r>
              <a:rPr lang="en-SG" sz="1600" dirty="0" err="1">
                <a:solidFill>
                  <a:schemeClr val="accent1"/>
                </a:solidFill>
                <a:latin typeface="Courier New" panose="02070309020205020404" pitchFamily="49" charset="0"/>
                <a:cs typeface="Courier New" panose="02070309020205020404" pitchFamily="49" charset="0"/>
              </a:rPr>
              <a:t>setwd</a:t>
            </a:r>
            <a:r>
              <a:rPr lang="en-SG" sz="1600" dirty="0">
                <a:solidFill>
                  <a:schemeClr val="accent1"/>
                </a:solidFill>
                <a:latin typeface="Courier New" panose="02070309020205020404" pitchFamily="49" charset="0"/>
                <a:cs typeface="Courier New" panose="02070309020205020404" pitchFamily="49" charset="0"/>
              </a:rPr>
              <a:t>(“C:\\Users\\Ian\\Desktop”) </a:t>
            </a:r>
          </a:p>
          <a:p>
            <a:pPr marL="0" indent="0">
              <a:buFont typeface="Arial" panose="020B0604020202020204" pitchFamily="34" charset="0"/>
              <a:buNone/>
            </a:pPr>
            <a:r>
              <a:rPr lang="en-SG" sz="1800" dirty="0">
                <a:solidFill>
                  <a:schemeClr val="accent1"/>
                </a:solidFill>
              </a:rPr>
              <a:t>#You have to use either two back slashes (\\) or one forward slash (/) to indicate folder levels</a:t>
            </a:r>
          </a:p>
          <a:p>
            <a:pPr marL="0" indent="0">
              <a:buFont typeface="Arial" panose="020B0604020202020204" pitchFamily="34" charset="0"/>
              <a:buNone/>
            </a:pPr>
            <a:r>
              <a:rPr lang="en-SG" sz="1800" u="sng" dirty="0">
                <a:solidFill>
                  <a:schemeClr val="accent1"/>
                </a:solidFill>
              </a:rPr>
              <a:t>In Mac</a:t>
            </a:r>
          </a:p>
          <a:p>
            <a:pPr marL="0" indent="0">
              <a:buFont typeface="Arial" panose="020B0604020202020204" pitchFamily="34" charset="0"/>
              <a:buNone/>
            </a:pPr>
            <a:r>
              <a:rPr lang="en-SG" sz="1600" dirty="0" err="1">
                <a:solidFill>
                  <a:schemeClr val="accent1"/>
                </a:solidFill>
                <a:latin typeface="Courier New" panose="02070309020205020404" pitchFamily="49" charset="0"/>
                <a:cs typeface="Courier New" panose="02070309020205020404" pitchFamily="49" charset="0"/>
              </a:rPr>
              <a:t>setwd</a:t>
            </a:r>
            <a:r>
              <a:rPr lang="en-SG" sz="1600" dirty="0">
                <a:solidFill>
                  <a:schemeClr val="accent1"/>
                </a:solidFill>
                <a:latin typeface="Courier New" panose="02070309020205020404" pitchFamily="49" charset="0"/>
                <a:cs typeface="Courier New" panose="02070309020205020404" pitchFamily="49" charset="0"/>
              </a:rPr>
              <a:t>(“~/Desktop”)</a:t>
            </a:r>
          </a:p>
          <a:p>
            <a:pPr marL="0" indent="0">
              <a:buFont typeface="Arial" panose="020B0604020202020204" pitchFamily="34" charset="0"/>
              <a:buNone/>
            </a:pPr>
            <a:r>
              <a:rPr lang="en-SG" sz="1800" dirty="0">
                <a:solidFill>
                  <a:schemeClr val="accent1"/>
                </a:solidFill>
              </a:rPr>
              <a:t>#You use one forward slash (/) to indicate folder levels</a:t>
            </a:r>
          </a:p>
        </p:txBody>
      </p:sp>
      <p:grpSp>
        <p:nvGrpSpPr>
          <p:cNvPr id="12" name="Group 11">
            <a:extLst>
              <a:ext uri="{FF2B5EF4-FFF2-40B4-BE49-F238E27FC236}">
                <a16:creationId xmlns:a16="http://schemas.microsoft.com/office/drawing/2014/main" id="{25E6CA13-E0D8-4AA7-952A-8F8CB97C1239}"/>
              </a:ext>
            </a:extLst>
          </p:cNvPr>
          <p:cNvGrpSpPr/>
          <p:nvPr/>
        </p:nvGrpSpPr>
        <p:grpSpPr>
          <a:xfrm>
            <a:off x="6894181" y="1355081"/>
            <a:ext cx="4829849" cy="2152950"/>
            <a:chOff x="6894181" y="1355081"/>
            <a:chExt cx="4829849" cy="2152950"/>
          </a:xfrm>
        </p:grpSpPr>
        <p:pic>
          <p:nvPicPr>
            <p:cNvPr id="6" name="Picture 5">
              <a:extLst>
                <a:ext uri="{FF2B5EF4-FFF2-40B4-BE49-F238E27FC236}">
                  <a16:creationId xmlns:a16="http://schemas.microsoft.com/office/drawing/2014/main" id="{174D1914-E088-7AA4-7744-A44DD702C97B}"/>
                </a:ext>
              </a:extLst>
            </p:cNvPr>
            <p:cNvPicPr>
              <a:picLocks noChangeAspect="1"/>
            </p:cNvPicPr>
            <p:nvPr/>
          </p:nvPicPr>
          <p:blipFill>
            <a:blip r:embed="rId2"/>
            <a:stretch>
              <a:fillRect/>
            </a:stretch>
          </p:blipFill>
          <p:spPr>
            <a:xfrm>
              <a:off x="6894181" y="1355081"/>
              <a:ext cx="4829849" cy="2152950"/>
            </a:xfrm>
            <a:prstGeom prst="rect">
              <a:avLst/>
            </a:prstGeom>
          </p:spPr>
        </p:pic>
        <p:sp>
          <p:nvSpPr>
            <p:cNvPr id="8" name="TextBox 7">
              <a:extLst>
                <a:ext uri="{FF2B5EF4-FFF2-40B4-BE49-F238E27FC236}">
                  <a16:creationId xmlns:a16="http://schemas.microsoft.com/office/drawing/2014/main" id="{463953E0-F56E-4E94-9EF5-82D76EE8F598}"/>
                </a:ext>
              </a:extLst>
            </p:cNvPr>
            <p:cNvSpPr txBox="1"/>
            <p:nvPr/>
          </p:nvSpPr>
          <p:spPr>
            <a:xfrm>
              <a:off x="7456004" y="3339982"/>
              <a:ext cx="906295" cy="153888"/>
            </a:xfrm>
            <a:prstGeom prst="rect">
              <a:avLst/>
            </a:prstGeom>
            <a:solidFill>
              <a:schemeClr val="bg1"/>
            </a:solidFill>
          </p:spPr>
          <p:txBody>
            <a:bodyPr wrap="square" lIns="36000" tIns="0" rIns="36000" bIns="0" rtlCol="0">
              <a:spAutoFit/>
            </a:bodyPr>
            <a:lstStyle/>
            <a:p>
              <a:r>
                <a:rPr lang="en-US" sz="1000" dirty="0">
                  <a:solidFill>
                    <a:srgbClr val="011BB2"/>
                  </a:solidFill>
                </a:rPr>
                <a:t>Data.xlsx</a:t>
              </a:r>
            </a:p>
          </p:txBody>
        </p:sp>
      </p:grpSp>
      <p:sp>
        <p:nvSpPr>
          <p:cNvPr id="7" name="Rectangle 6">
            <a:extLst>
              <a:ext uri="{FF2B5EF4-FFF2-40B4-BE49-F238E27FC236}">
                <a16:creationId xmlns:a16="http://schemas.microsoft.com/office/drawing/2014/main" id="{0F55C5E4-F3A1-A95E-4370-395DA7DCBB32}"/>
              </a:ext>
            </a:extLst>
          </p:cNvPr>
          <p:cNvSpPr/>
          <p:nvPr/>
        </p:nvSpPr>
        <p:spPr>
          <a:xfrm>
            <a:off x="7246621" y="3293111"/>
            <a:ext cx="786129" cy="2149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11" name="Straight Connector 10">
            <a:extLst>
              <a:ext uri="{FF2B5EF4-FFF2-40B4-BE49-F238E27FC236}">
                <a16:creationId xmlns:a16="http://schemas.microsoft.com/office/drawing/2014/main" id="{15C09CC4-0E93-06E7-C2A9-107E5EA15881}"/>
              </a:ext>
            </a:extLst>
          </p:cNvPr>
          <p:cNvCxnSpPr>
            <a:cxnSpLocks/>
            <a:stCxn id="7" idx="1"/>
          </p:cNvCxnSpPr>
          <p:nvPr/>
        </p:nvCxnSpPr>
        <p:spPr>
          <a:xfrm flipH="1" flipV="1">
            <a:off x="6564631" y="1882141"/>
            <a:ext cx="681990" cy="151843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4308630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F73F3D-7CBD-46D3-AD51-D6E4EA1B7A38}"/>
              </a:ext>
            </a:extLst>
          </p:cNvPr>
          <p:cNvSpPr>
            <a:spLocks noGrp="1"/>
          </p:cNvSpPr>
          <p:nvPr>
            <p:ph type="title"/>
          </p:nvPr>
        </p:nvSpPr>
        <p:spPr/>
        <p:txBody>
          <a:bodyPr/>
          <a:lstStyle/>
          <a:p>
            <a:r>
              <a:rPr lang="en-SG" dirty="0"/>
              <a:t>Import the dataset into R</a:t>
            </a:r>
          </a:p>
        </p:txBody>
      </p:sp>
      <p:sp>
        <p:nvSpPr>
          <p:cNvPr id="3" name="Content Placeholder 2">
            <a:extLst>
              <a:ext uri="{FF2B5EF4-FFF2-40B4-BE49-F238E27FC236}">
                <a16:creationId xmlns:a16="http://schemas.microsoft.com/office/drawing/2014/main" id="{E6CD1D97-2687-4B15-BF3D-D09058FCEB2F}"/>
              </a:ext>
            </a:extLst>
          </p:cNvPr>
          <p:cNvSpPr>
            <a:spLocks noGrp="1"/>
          </p:cNvSpPr>
          <p:nvPr>
            <p:ph idx="1"/>
          </p:nvPr>
        </p:nvSpPr>
        <p:spPr/>
        <p:txBody>
          <a:bodyPr>
            <a:normAutofit/>
          </a:bodyPr>
          <a:lstStyle/>
          <a:p>
            <a:pPr marL="0" indent="0">
              <a:buNone/>
            </a:pPr>
            <a:r>
              <a:rPr lang="en-SG" dirty="0"/>
              <a:t>To read my Excel dataset (“Data.xlsx”) from the Working Folder into R:</a:t>
            </a:r>
          </a:p>
          <a:p>
            <a:pPr marL="0" indent="0">
              <a:buNone/>
            </a:pPr>
            <a:endParaRPr lang="en-SG" sz="1400" dirty="0"/>
          </a:p>
          <a:p>
            <a:pPr marL="0" indent="0">
              <a:buNone/>
            </a:pPr>
            <a:r>
              <a:rPr lang="en-SG" dirty="0"/>
              <a:t>Step 1: Install the “</a:t>
            </a:r>
            <a:r>
              <a:rPr lang="en-SG" dirty="0" err="1"/>
              <a:t>readxl</a:t>
            </a:r>
            <a:r>
              <a:rPr lang="en-SG" dirty="0"/>
              <a:t>” package.</a:t>
            </a:r>
          </a:p>
          <a:p>
            <a:pPr marL="0" indent="0">
              <a:buNone/>
            </a:pPr>
            <a:r>
              <a:rPr lang="en-SG" sz="2000" dirty="0" err="1">
                <a:latin typeface="Courier New" panose="02070309020205020404" pitchFamily="49" charset="0"/>
                <a:cs typeface="Courier New" panose="02070309020205020404" pitchFamily="49" charset="0"/>
              </a:rPr>
              <a:t>install.packages</a:t>
            </a:r>
            <a:r>
              <a:rPr lang="en-SG" sz="2000" dirty="0">
                <a:latin typeface="Courier New" panose="02070309020205020404" pitchFamily="49" charset="0"/>
                <a:cs typeface="Courier New" panose="02070309020205020404" pitchFamily="49" charset="0"/>
              </a:rPr>
              <a:t>("</a:t>
            </a:r>
            <a:r>
              <a:rPr lang="en-SG" sz="2000" dirty="0" err="1">
                <a:latin typeface="Courier New" panose="02070309020205020404" pitchFamily="49" charset="0"/>
                <a:cs typeface="Courier New" panose="02070309020205020404" pitchFamily="49" charset="0"/>
              </a:rPr>
              <a:t>readxl</a:t>
            </a:r>
            <a:r>
              <a:rPr lang="en-SG" sz="2000" dirty="0">
                <a:latin typeface="Courier New" panose="02070309020205020404" pitchFamily="49" charset="0"/>
                <a:cs typeface="Courier New" panose="02070309020205020404" pitchFamily="49" charset="0"/>
              </a:rPr>
              <a:t>") #This package contains the </a:t>
            </a:r>
            <a:r>
              <a:rPr lang="en-SG" sz="2000" dirty="0" err="1">
                <a:latin typeface="Courier New" panose="02070309020205020404" pitchFamily="49" charset="0"/>
                <a:cs typeface="Courier New" panose="02070309020205020404" pitchFamily="49" charset="0"/>
              </a:rPr>
              <a:t>read_excel</a:t>
            </a:r>
            <a:r>
              <a:rPr lang="en-SG" sz="2000" dirty="0">
                <a:latin typeface="Courier New" panose="02070309020205020404" pitchFamily="49" charset="0"/>
                <a:cs typeface="Courier New" panose="02070309020205020404" pitchFamily="49" charset="0"/>
              </a:rPr>
              <a:t>() command</a:t>
            </a:r>
          </a:p>
          <a:p>
            <a:pPr marL="0" indent="0">
              <a:buNone/>
            </a:pPr>
            <a:r>
              <a:rPr lang="en-SG" sz="2000" dirty="0">
                <a:latin typeface="Courier New" panose="02070309020205020404" pitchFamily="49" charset="0"/>
                <a:cs typeface="Courier New" panose="02070309020205020404" pitchFamily="49" charset="0"/>
              </a:rPr>
              <a:t>library(</a:t>
            </a:r>
            <a:r>
              <a:rPr lang="en-SG" sz="2000" dirty="0" err="1">
                <a:latin typeface="Courier New" panose="02070309020205020404" pitchFamily="49" charset="0"/>
                <a:cs typeface="Courier New" panose="02070309020205020404" pitchFamily="49" charset="0"/>
              </a:rPr>
              <a:t>readxl</a:t>
            </a:r>
            <a:r>
              <a:rPr lang="en-SG" sz="2000" dirty="0">
                <a:latin typeface="Courier New" panose="02070309020205020404" pitchFamily="49" charset="0"/>
                <a:cs typeface="Courier New" panose="02070309020205020404" pitchFamily="49" charset="0"/>
              </a:rPr>
              <a:t>)</a:t>
            </a:r>
          </a:p>
          <a:p>
            <a:pPr marL="0" indent="0">
              <a:buNone/>
            </a:pPr>
            <a:endParaRPr lang="en-SG" sz="1400" dirty="0"/>
          </a:p>
          <a:p>
            <a:pPr marL="0" indent="0">
              <a:buNone/>
            </a:pPr>
            <a:r>
              <a:rPr lang="en-SG" dirty="0"/>
              <a:t>Step 2: Use the </a:t>
            </a:r>
            <a:r>
              <a:rPr lang="en-SG" dirty="0" err="1"/>
              <a:t>read_excel</a:t>
            </a:r>
            <a:r>
              <a:rPr lang="en-SG" dirty="0"/>
              <a:t>() command to import the dataset into R and save it to an object named &lt;data1&gt;.</a:t>
            </a:r>
          </a:p>
          <a:p>
            <a:pPr marL="0" indent="0">
              <a:buNone/>
            </a:pPr>
            <a:r>
              <a:rPr lang="en-SG" sz="2000" dirty="0">
                <a:latin typeface="Courier New" panose="02070309020205020404" pitchFamily="49" charset="0"/>
                <a:cs typeface="Courier New" panose="02070309020205020404" pitchFamily="49" charset="0"/>
              </a:rPr>
              <a:t>data1 = </a:t>
            </a:r>
            <a:r>
              <a:rPr lang="en-SG" sz="2000" dirty="0" err="1">
                <a:latin typeface="Courier New" panose="02070309020205020404" pitchFamily="49" charset="0"/>
                <a:cs typeface="Courier New" panose="02070309020205020404" pitchFamily="49" charset="0"/>
              </a:rPr>
              <a:t>read_excel</a:t>
            </a:r>
            <a:r>
              <a:rPr lang="en-SG" sz="2000" dirty="0">
                <a:latin typeface="Courier New" panose="02070309020205020404" pitchFamily="49" charset="0"/>
                <a:cs typeface="Courier New" panose="02070309020205020404" pitchFamily="49" charset="0"/>
              </a:rPr>
              <a:t>(“Data.xlsx”) #The dataset is saved in an Object &lt;data1&gt;</a:t>
            </a:r>
          </a:p>
          <a:p>
            <a:pPr marL="0" indent="0">
              <a:buNone/>
            </a:pPr>
            <a:r>
              <a:rPr lang="en-SG" sz="2000" dirty="0">
                <a:latin typeface="Courier New" panose="02070309020205020404" pitchFamily="49" charset="0"/>
                <a:cs typeface="Courier New" panose="02070309020205020404" pitchFamily="49" charset="0"/>
              </a:rPr>
              <a:t>data1 #Running this line of code will allow me to view the dataset in &lt;data1&gt;</a:t>
            </a:r>
          </a:p>
        </p:txBody>
      </p:sp>
      <p:sp>
        <p:nvSpPr>
          <p:cNvPr id="5" name="Slide Number Placeholder 4">
            <a:extLst>
              <a:ext uri="{FF2B5EF4-FFF2-40B4-BE49-F238E27FC236}">
                <a16:creationId xmlns:a16="http://schemas.microsoft.com/office/drawing/2014/main" id="{BFCBBBBF-EF3C-4A25-9C0B-86A634D46223}"/>
              </a:ext>
            </a:extLst>
          </p:cNvPr>
          <p:cNvSpPr>
            <a:spLocks noGrp="1"/>
          </p:cNvSpPr>
          <p:nvPr>
            <p:ph type="sldNum" sz="quarter" idx="12"/>
          </p:nvPr>
        </p:nvSpPr>
        <p:spPr/>
        <p:txBody>
          <a:bodyPr/>
          <a:lstStyle/>
          <a:p>
            <a:fld id="{22ED52BF-7FCA-4473-BF5B-F54186FD57EF}" type="slidenum">
              <a:rPr lang="en-SG" smtClean="0"/>
              <a:t>32</a:t>
            </a:fld>
            <a:endParaRPr lang="en-SG" dirty="0"/>
          </a:p>
        </p:txBody>
      </p:sp>
      <p:sp>
        <p:nvSpPr>
          <p:cNvPr id="10" name="Content Placeholder 2">
            <a:extLst>
              <a:ext uri="{FF2B5EF4-FFF2-40B4-BE49-F238E27FC236}">
                <a16:creationId xmlns:a16="http://schemas.microsoft.com/office/drawing/2014/main" id="{16401542-37EB-C709-730D-B2FB09E35F46}"/>
              </a:ext>
            </a:extLst>
          </p:cNvPr>
          <p:cNvSpPr txBox="1">
            <a:spLocks/>
          </p:cNvSpPr>
          <p:nvPr/>
        </p:nvSpPr>
        <p:spPr>
          <a:xfrm>
            <a:off x="3090708" y="4980168"/>
            <a:ext cx="8857257" cy="1595309"/>
          </a:xfrm>
          <a:prstGeom prst="rect">
            <a:avLst/>
          </a:prstGeom>
          <a:solidFill>
            <a:schemeClr val="accent1">
              <a:lumMod val="20000"/>
              <a:lumOff val="80000"/>
            </a:schemeClr>
          </a:solidFill>
          <a:ln>
            <a:solidFill>
              <a:schemeClr val="accent1"/>
            </a:solidFill>
          </a:ln>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5">
                    <a:lumMod val="50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5">
                    <a:lumMod val="50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5">
                    <a:lumMod val="50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5">
                    <a:lumMod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5">
                    <a:lumMod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SG" sz="1800" dirty="0">
                <a:solidFill>
                  <a:schemeClr val="accent1"/>
                </a:solidFill>
              </a:rPr>
              <a:t>Two other (more difficult, but more traditional) ways to get data from Excel into R:</a:t>
            </a:r>
          </a:p>
          <a:p>
            <a:pPr marL="342900" indent="-342900">
              <a:buFont typeface="Arial" panose="020B0604020202020204" pitchFamily="34" charset="0"/>
              <a:buAutoNum type="arabicParenR"/>
            </a:pPr>
            <a:r>
              <a:rPr lang="en-SG" sz="1800" dirty="0">
                <a:solidFill>
                  <a:schemeClr val="accent1"/>
                </a:solidFill>
              </a:rPr>
              <a:t>Save your file as a tab-delimited .txt file in Excel (File&gt;Save as) </a:t>
            </a:r>
            <a:r>
              <a:rPr lang="en-SG" sz="1800" dirty="0">
                <a:solidFill>
                  <a:schemeClr val="accent1"/>
                </a:solidFill>
                <a:sym typeface="Wingdings" panose="05000000000000000000" pitchFamily="2" charset="2"/>
              </a:rPr>
              <a:t> Use </a:t>
            </a:r>
            <a:r>
              <a:rPr lang="en-SG" sz="1800" dirty="0" err="1">
                <a:solidFill>
                  <a:schemeClr val="accent1"/>
                </a:solidFill>
                <a:sym typeface="Wingdings" panose="05000000000000000000" pitchFamily="2" charset="2"/>
              </a:rPr>
              <a:t>read.table</a:t>
            </a:r>
            <a:r>
              <a:rPr lang="en-SG" sz="1800" dirty="0">
                <a:solidFill>
                  <a:schemeClr val="accent1"/>
                </a:solidFill>
                <a:sym typeface="Wingdings" panose="05000000000000000000" pitchFamily="2" charset="2"/>
              </a:rPr>
              <a:t>() </a:t>
            </a:r>
            <a:br>
              <a:rPr lang="en-SG" sz="1800" dirty="0">
                <a:solidFill>
                  <a:schemeClr val="accent1"/>
                </a:solidFill>
                <a:sym typeface="Wingdings" panose="05000000000000000000" pitchFamily="2" charset="2"/>
              </a:rPr>
            </a:br>
            <a:r>
              <a:rPr lang="en-SG" sz="1800" dirty="0">
                <a:solidFill>
                  <a:schemeClr val="accent1"/>
                </a:solidFill>
                <a:sym typeface="Wingdings" panose="05000000000000000000" pitchFamily="2" charset="2"/>
              </a:rPr>
              <a:t>Must specify that your variables have a header row, e.g. </a:t>
            </a:r>
            <a:r>
              <a:rPr lang="en-SG" sz="1800" dirty="0" err="1">
                <a:solidFill>
                  <a:schemeClr val="accent1"/>
                </a:solidFill>
                <a:sym typeface="Wingdings" panose="05000000000000000000" pitchFamily="2" charset="2"/>
              </a:rPr>
              <a:t>read.table</a:t>
            </a:r>
            <a:r>
              <a:rPr lang="en-SG" sz="1800" dirty="0">
                <a:solidFill>
                  <a:schemeClr val="accent1"/>
                </a:solidFill>
                <a:sym typeface="Wingdings" panose="05000000000000000000" pitchFamily="2" charset="2"/>
              </a:rPr>
              <a:t>("</a:t>
            </a:r>
            <a:r>
              <a:rPr lang="en-SG" sz="1800" dirty="0" err="1">
                <a:solidFill>
                  <a:schemeClr val="accent1"/>
                </a:solidFill>
                <a:sym typeface="Wingdings" panose="05000000000000000000" pitchFamily="2" charset="2"/>
              </a:rPr>
              <a:t>Data.txt",header</a:t>
            </a:r>
            <a:r>
              <a:rPr lang="en-SG" sz="1800" dirty="0">
                <a:solidFill>
                  <a:schemeClr val="accent1"/>
                </a:solidFill>
                <a:sym typeface="Wingdings" panose="05000000000000000000" pitchFamily="2" charset="2"/>
              </a:rPr>
              <a:t>=T).</a:t>
            </a:r>
          </a:p>
          <a:p>
            <a:pPr marL="342900" indent="-342900">
              <a:buFont typeface="Arial" panose="020B0604020202020204" pitchFamily="34" charset="0"/>
              <a:buAutoNum type="arabicParenR"/>
            </a:pPr>
            <a:r>
              <a:rPr lang="en-SG" sz="1800" dirty="0">
                <a:solidFill>
                  <a:schemeClr val="accent1"/>
                </a:solidFill>
              </a:rPr>
              <a:t>Save your file as a CSV .csv file in Excel (File&gt;Save as) </a:t>
            </a:r>
            <a:r>
              <a:rPr lang="en-SG" sz="1800" dirty="0">
                <a:solidFill>
                  <a:schemeClr val="accent1"/>
                </a:solidFill>
                <a:sym typeface="Wingdings" panose="05000000000000000000" pitchFamily="2" charset="2"/>
              </a:rPr>
              <a:t> Use read.csv()</a:t>
            </a:r>
            <a:br>
              <a:rPr lang="en-SG" sz="1800" dirty="0">
                <a:solidFill>
                  <a:schemeClr val="accent1"/>
                </a:solidFill>
                <a:sym typeface="Wingdings" panose="05000000000000000000" pitchFamily="2" charset="2"/>
              </a:rPr>
            </a:br>
            <a:r>
              <a:rPr lang="en-SG" sz="1800" dirty="0">
                <a:solidFill>
                  <a:schemeClr val="accent1"/>
                </a:solidFill>
                <a:sym typeface="Wingdings" panose="05000000000000000000" pitchFamily="2" charset="2"/>
              </a:rPr>
              <a:t>No need to specify, e.g. read.csv("Data.csv")</a:t>
            </a:r>
          </a:p>
        </p:txBody>
      </p:sp>
      <p:sp>
        <p:nvSpPr>
          <p:cNvPr id="7" name="TextBox 6">
            <a:extLst>
              <a:ext uri="{FF2B5EF4-FFF2-40B4-BE49-F238E27FC236}">
                <a16:creationId xmlns:a16="http://schemas.microsoft.com/office/drawing/2014/main" id="{5D202227-1CD5-20F0-33A2-B1131618FF36}"/>
              </a:ext>
            </a:extLst>
          </p:cNvPr>
          <p:cNvSpPr txBox="1"/>
          <p:nvPr/>
        </p:nvSpPr>
        <p:spPr>
          <a:xfrm>
            <a:off x="87758" y="4909362"/>
            <a:ext cx="2887205" cy="1754326"/>
          </a:xfrm>
          <a:prstGeom prst="rect">
            <a:avLst/>
          </a:prstGeom>
          <a:noFill/>
        </p:spPr>
        <p:txBody>
          <a:bodyPr wrap="square" rtlCol="0">
            <a:spAutoFit/>
          </a:bodyPr>
          <a:lstStyle/>
          <a:p>
            <a:r>
              <a:rPr lang="en-US" dirty="0">
                <a:solidFill>
                  <a:srgbClr val="FF0000"/>
                </a:solidFill>
              </a:rPr>
              <a:t>Remember to save your data to an object, otherwise you won’t be able to use it later.</a:t>
            </a:r>
          </a:p>
          <a:p>
            <a:r>
              <a:rPr lang="en-US" dirty="0">
                <a:solidFill>
                  <a:srgbClr val="FF0000"/>
                </a:solidFill>
              </a:rPr>
              <a:t>You can choose to have spaces around the “=“ or not. R understands both.</a:t>
            </a:r>
          </a:p>
        </p:txBody>
      </p:sp>
      <p:cxnSp>
        <p:nvCxnSpPr>
          <p:cNvPr id="8" name="Straight Arrow Connector 7">
            <a:extLst>
              <a:ext uri="{FF2B5EF4-FFF2-40B4-BE49-F238E27FC236}">
                <a16:creationId xmlns:a16="http://schemas.microsoft.com/office/drawing/2014/main" id="{D70FC9DC-418C-047F-3663-7AC3BDF5B25C}"/>
              </a:ext>
            </a:extLst>
          </p:cNvPr>
          <p:cNvCxnSpPr>
            <a:cxnSpLocks/>
          </p:cNvCxnSpPr>
          <p:nvPr/>
        </p:nvCxnSpPr>
        <p:spPr>
          <a:xfrm flipH="1" flipV="1">
            <a:off x="876693" y="4421171"/>
            <a:ext cx="197963" cy="55899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21267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F73F3D-7CBD-46D3-AD51-D6E4EA1B7A38}"/>
              </a:ext>
            </a:extLst>
          </p:cNvPr>
          <p:cNvSpPr>
            <a:spLocks noGrp="1"/>
          </p:cNvSpPr>
          <p:nvPr>
            <p:ph type="title"/>
          </p:nvPr>
        </p:nvSpPr>
        <p:spPr/>
        <p:txBody>
          <a:bodyPr/>
          <a:lstStyle/>
          <a:p>
            <a:r>
              <a:rPr lang="en-SG" dirty="0"/>
              <a:t>View the imported dataset</a:t>
            </a:r>
          </a:p>
        </p:txBody>
      </p:sp>
      <p:sp>
        <p:nvSpPr>
          <p:cNvPr id="3" name="Content Placeholder 2">
            <a:extLst>
              <a:ext uri="{FF2B5EF4-FFF2-40B4-BE49-F238E27FC236}">
                <a16:creationId xmlns:a16="http://schemas.microsoft.com/office/drawing/2014/main" id="{E6CD1D97-2687-4B15-BF3D-D09058FCEB2F}"/>
              </a:ext>
            </a:extLst>
          </p:cNvPr>
          <p:cNvSpPr>
            <a:spLocks noGrp="1"/>
          </p:cNvSpPr>
          <p:nvPr>
            <p:ph idx="1"/>
          </p:nvPr>
        </p:nvSpPr>
        <p:spPr/>
        <p:txBody>
          <a:bodyPr>
            <a:normAutofit/>
          </a:bodyPr>
          <a:lstStyle/>
          <a:p>
            <a:pPr marL="0" indent="0">
              <a:buNone/>
            </a:pPr>
            <a:r>
              <a:rPr lang="en-SG" sz="2000" dirty="0">
                <a:latin typeface="Courier New" panose="02070309020205020404" pitchFamily="49" charset="0"/>
                <a:cs typeface="Courier New" panose="02070309020205020404" pitchFamily="49" charset="0"/>
              </a:rPr>
              <a:t>data1 #Shows either the first 10 rows or the whole dataset</a:t>
            </a:r>
          </a:p>
          <a:p>
            <a:pPr marL="0" indent="0">
              <a:buNone/>
            </a:pPr>
            <a:r>
              <a:rPr lang="en-SG" sz="2000" dirty="0">
                <a:latin typeface="Courier New" panose="02070309020205020404" pitchFamily="49" charset="0"/>
                <a:cs typeface="Courier New" panose="02070309020205020404" pitchFamily="49" charset="0"/>
              </a:rPr>
              <a:t>head(data1) #Shows the first 6 rows of the dataset</a:t>
            </a:r>
          </a:p>
          <a:p>
            <a:pPr marL="0" indent="0">
              <a:buNone/>
            </a:pPr>
            <a:r>
              <a:rPr lang="en-SG" sz="2000" dirty="0">
                <a:latin typeface="Courier New" panose="02070309020205020404" pitchFamily="49" charset="0"/>
                <a:cs typeface="Courier New" panose="02070309020205020404" pitchFamily="49" charset="0"/>
              </a:rPr>
              <a:t>tail(data1) #Shows the last 6 rows of the dataset</a:t>
            </a:r>
          </a:p>
          <a:p>
            <a:pPr marL="0" indent="0">
              <a:buNone/>
            </a:pPr>
            <a:endParaRPr lang="en-SG" dirty="0"/>
          </a:p>
          <a:p>
            <a:pPr marL="0" indent="0">
              <a:buNone/>
            </a:pPr>
            <a:endParaRPr lang="en-SG" dirty="0"/>
          </a:p>
          <a:p>
            <a:pPr marL="0" indent="0">
              <a:buNone/>
            </a:pPr>
            <a:r>
              <a:rPr lang="en-SG" sz="2000" dirty="0">
                <a:latin typeface="Courier New" panose="02070309020205020404" pitchFamily="49" charset="0"/>
                <a:cs typeface="Courier New" panose="02070309020205020404" pitchFamily="49" charset="0"/>
              </a:rPr>
              <a:t>View(data1) #Shows the dataset in a nice table in the Source window</a:t>
            </a:r>
          </a:p>
          <a:p>
            <a:pPr marL="0" indent="0">
              <a:buNone/>
            </a:pPr>
            <a:r>
              <a:rPr lang="en-SG" sz="2400" dirty="0"/>
              <a:t>- Can also click on the dataset in the Environment window</a:t>
            </a:r>
          </a:p>
          <a:p>
            <a:pPr marL="0" indent="0">
              <a:buNone/>
            </a:pPr>
            <a:endParaRPr lang="en-SG" dirty="0"/>
          </a:p>
          <a:p>
            <a:pPr marL="0" indent="0">
              <a:buNone/>
            </a:pPr>
            <a:r>
              <a:rPr lang="en-SG" sz="2000" dirty="0">
                <a:latin typeface="Courier New" panose="02070309020205020404" pitchFamily="49" charset="0"/>
                <a:cs typeface="Courier New" panose="02070309020205020404" pitchFamily="49" charset="0"/>
              </a:rPr>
              <a:t>str(data1) </a:t>
            </a:r>
          </a:p>
          <a:p>
            <a:pPr marL="0" indent="0">
              <a:buNone/>
            </a:pPr>
            <a:r>
              <a:rPr lang="en-SG" sz="2400" dirty="0"/>
              <a:t>- Gives you important information about the dataset and variables</a:t>
            </a:r>
            <a:br>
              <a:rPr lang="en-SG" sz="2400" dirty="0"/>
            </a:br>
            <a:r>
              <a:rPr lang="en-SG" sz="2400" dirty="0"/>
              <a:t>(we’ll learn more about this later)</a:t>
            </a:r>
          </a:p>
        </p:txBody>
      </p:sp>
      <p:pic>
        <p:nvPicPr>
          <p:cNvPr id="9" name="Picture 8">
            <a:extLst>
              <a:ext uri="{FF2B5EF4-FFF2-40B4-BE49-F238E27FC236}">
                <a16:creationId xmlns:a16="http://schemas.microsoft.com/office/drawing/2014/main" id="{9086A2A3-B61B-B4ED-E435-4D8A575C37DF}"/>
              </a:ext>
            </a:extLst>
          </p:cNvPr>
          <p:cNvPicPr>
            <a:picLocks noChangeAspect="1"/>
          </p:cNvPicPr>
          <p:nvPr/>
        </p:nvPicPr>
        <p:blipFill>
          <a:blip r:embed="rId2"/>
          <a:stretch>
            <a:fillRect/>
          </a:stretch>
        </p:blipFill>
        <p:spPr>
          <a:xfrm>
            <a:off x="9131400" y="781569"/>
            <a:ext cx="2610214" cy="1848108"/>
          </a:xfrm>
          <a:prstGeom prst="rect">
            <a:avLst/>
          </a:prstGeom>
        </p:spPr>
      </p:pic>
      <p:pic>
        <p:nvPicPr>
          <p:cNvPr id="11" name="Picture 10">
            <a:extLst>
              <a:ext uri="{FF2B5EF4-FFF2-40B4-BE49-F238E27FC236}">
                <a16:creationId xmlns:a16="http://schemas.microsoft.com/office/drawing/2014/main" id="{4343A377-9CAA-7B98-691D-95CF0A0EC94F}"/>
              </a:ext>
            </a:extLst>
          </p:cNvPr>
          <p:cNvPicPr>
            <a:picLocks noChangeAspect="1"/>
          </p:cNvPicPr>
          <p:nvPr/>
        </p:nvPicPr>
        <p:blipFill>
          <a:blip r:embed="rId3"/>
          <a:stretch>
            <a:fillRect/>
          </a:stretch>
        </p:blipFill>
        <p:spPr>
          <a:xfrm>
            <a:off x="9131400" y="3463989"/>
            <a:ext cx="2624032" cy="2531419"/>
          </a:xfrm>
          <a:prstGeom prst="rect">
            <a:avLst/>
          </a:prstGeom>
        </p:spPr>
      </p:pic>
    </p:spTree>
    <p:extLst>
      <p:ext uri="{BB962C8B-B14F-4D97-AF65-F5344CB8AC3E}">
        <p14:creationId xmlns:p14="http://schemas.microsoft.com/office/powerpoint/2010/main" val="418220463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6C2038-4E1A-4E26-99ED-E98533277339}"/>
              </a:ext>
            </a:extLst>
          </p:cNvPr>
          <p:cNvSpPr>
            <a:spLocks noGrp="1"/>
          </p:cNvSpPr>
          <p:nvPr>
            <p:ph type="title"/>
          </p:nvPr>
        </p:nvSpPr>
        <p:spPr/>
        <p:txBody>
          <a:bodyPr/>
          <a:lstStyle/>
          <a:p>
            <a:r>
              <a:rPr lang="en-SG" dirty="0"/>
              <a:t>Preparing the data</a:t>
            </a:r>
          </a:p>
        </p:txBody>
      </p:sp>
      <p:sp>
        <p:nvSpPr>
          <p:cNvPr id="3" name="Text Placeholder 2">
            <a:extLst>
              <a:ext uri="{FF2B5EF4-FFF2-40B4-BE49-F238E27FC236}">
                <a16:creationId xmlns:a16="http://schemas.microsoft.com/office/drawing/2014/main" id="{DA13C78F-C99F-42FA-823B-98A8A52EC600}"/>
              </a:ext>
            </a:extLst>
          </p:cNvPr>
          <p:cNvSpPr>
            <a:spLocks noGrp="1"/>
          </p:cNvSpPr>
          <p:nvPr>
            <p:ph type="body" idx="1"/>
          </p:nvPr>
        </p:nvSpPr>
        <p:spPr/>
        <p:txBody>
          <a:bodyPr/>
          <a:lstStyle/>
          <a:p>
            <a:pPr algn="ctr"/>
            <a:r>
              <a:rPr lang="en-SG" dirty="0">
                <a:solidFill>
                  <a:schemeClr val="bg1"/>
                </a:solidFill>
              </a:rPr>
              <a:t>This is like learning a language, you’re not going to remember all the words immediately—don’t be discouraged! </a:t>
            </a:r>
          </a:p>
          <a:p>
            <a:pPr algn="ctr"/>
            <a:r>
              <a:rPr lang="en-SG" dirty="0">
                <a:solidFill>
                  <a:schemeClr val="bg1"/>
                </a:solidFill>
              </a:rPr>
              <a:t>Just remember it can be done and refer back here to see the exact code required.</a:t>
            </a:r>
          </a:p>
        </p:txBody>
      </p:sp>
    </p:spTree>
    <p:extLst>
      <p:ext uri="{BB962C8B-B14F-4D97-AF65-F5344CB8AC3E}">
        <p14:creationId xmlns:p14="http://schemas.microsoft.com/office/powerpoint/2010/main" val="404299256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F73F3D-7CBD-46D3-AD51-D6E4EA1B7A38}"/>
              </a:ext>
            </a:extLst>
          </p:cNvPr>
          <p:cNvSpPr>
            <a:spLocks noGrp="1"/>
          </p:cNvSpPr>
          <p:nvPr>
            <p:ph type="title"/>
          </p:nvPr>
        </p:nvSpPr>
        <p:spPr/>
        <p:txBody>
          <a:bodyPr/>
          <a:lstStyle/>
          <a:p>
            <a:r>
              <a:rPr lang="en-SG" dirty="0"/>
              <a:t>R is a calculator</a:t>
            </a:r>
          </a:p>
        </p:txBody>
      </p:sp>
      <p:sp>
        <p:nvSpPr>
          <p:cNvPr id="3" name="Content Placeholder 2">
            <a:extLst>
              <a:ext uri="{FF2B5EF4-FFF2-40B4-BE49-F238E27FC236}">
                <a16:creationId xmlns:a16="http://schemas.microsoft.com/office/drawing/2014/main" id="{E6CD1D97-2687-4B15-BF3D-D09058FCEB2F}"/>
              </a:ext>
            </a:extLst>
          </p:cNvPr>
          <p:cNvSpPr>
            <a:spLocks noGrp="1"/>
          </p:cNvSpPr>
          <p:nvPr>
            <p:ph idx="1"/>
          </p:nvPr>
        </p:nvSpPr>
        <p:spPr>
          <a:xfrm>
            <a:off x="77583" y="767101"/>
            <a:ext cx="12036834" cy="6074077"/>
          </a:xfrm>
        </p:spPr>
        <p:txBody>
          <a:bodyPr>
            <a:normAutofit/>
          </a:bodyPr>
          <a:lstStyle/>
          <a:p>
            <a:pPr marL="0" indent="0">
              <a:buNone/>
            </a:pPr>
            <a:r>
              <a:rPr lang="en-SG" sz="2000" dirty="0">
                <a:latin typeface="Courier New" panose="02070309020205020404" pitchFamily="49" charset="0"/>
                <a:cs typeface="Courier New" panose="02070309020205020404" pitchFamily="49" charset="0"/>
              </a:rPr>
              <a:t>5+7 #This code outputs the answer in the Console</a:t>
            </a:r>
          </a:p>
          <a:p>
            <a:pPr marL="0" indent="0">
              <a:buNone/>
            </a:pPr>
            <a:r>
              <a:rPr lang="en-SG" sz="2000" dirty="0">
                <a:latin typeface="Courier New" panose="02070309020205020404" pitchFamily="49" charset="0"/>
                <a:cs typeface="Courier New" panose="02070309020205020404" pitchFamily="49" charset="0"/>
              </a:rPr>
              <a:t>9-1</a:t>
            </a:r>
          </a:p>
          <a:p>
            <a:pPr marL="0" indent="0">
              <a:buNone/>
            </a:pPr>
            <a:r>
              <a:rPr lang="en-SG" sz="2000" dirty="0">
                <a:latin typeface="Courier New" panose="02070309020205020404" pitchFamily="49" charset="0"/>
                <a:cs typeface="Courier New" panose="02070309020205020404" pitchFamily="49" charset="0"/>
              </a:rPr>
              <a:t>3*4</a:t>
            </a:r>
          </a:p>
          <a:p>
            <a:pPr marL="0" indent="0">
              <a:buNone/>
            </a:pPr>
            <a:r>
              <a:rPr lang="en-SG" sz="2000" dirty="0">
                <a:latin typeface="Courier New" panose="02070309020205020404" pitchFamily="49" charset="0"/>
                <a:cs typeface="Courier New" panose="02070309020205020404" pitchFamily="49" charset="0"/>
              </a:rPr>
              <a:t>7/2</a:t>
            </a:r>
          </a:p>
          <a:p>
            <a:pPr marL="0" indent="0">
              <a:buNone/>
            </a:pPr>
            <a:r>
              <a:rPr lang="en-SG" sz="2000" dirty="0">
                <a:latin typeface="Courier New" panose="02070309020205020404" pitchFamily="49" charset="0"/>
                <a:cs typeface="Courier New" panose="02070309020205020404" pitchFamily="49" charset="0"/>
              </a:rPr>
              <a:t>2^3</a:t>
            </a:r>
          </a:p>
          <a:p>
            <a:pPr marL="0" indent="0">
              <a:buNone/>
            </a:pPr>
            <a:r>
              <a:rPr lang="en-SG" sz="2000" dirty="0">
                <a:latin typeface="Courier New" panose="02070309020205020404" pitchFamily="49" charset="0"/>
                <a:cs typeface="Courier New" panose="02070309020205020404" pitchFamily="49" charset="0"/>
              </a:rPr>
              <a:t>(5+7)/4^2</a:t>
            </a:r>
          </a:p>
          <a:p>
            <a:pPr marL="0" indent="0">
              <a:buNone/>
            </a:pPr>
            <a:r>
              <a:rPr lang="en-SG" sz="2000" dirty="0">
                <a:latin typeface="Courier New" panose="02070309020205020404" pitchFamily="49" charset="0"/>
                <a:cs typeface="Courier New" panose="02070309020205020404" pitchFamily="49" charset="0"/>
              </a:rPr>
              <a:t>4%%3 #Modulo, i.e. finds the remainder</a:t>
            </a:r>
          </a:p>
          <a:p>
            <a:pPr marL="0" indent="0">
              <a:buNone/>
            </a:pPr>
            <a:endParaRPr lang="en-SG" sz="2000" dirty="0">
              <a:latin typeface="Courier New" panose="02070309020205020404" pitchFamily="49" charset="0"/>
              <a:cs typeface="Courier New" panose="02070309020205020404" pitchFamily="49" charset="0"/>
            </a:endParaRPr>
          </a:p>
          <a:p>
            <a:pPr marL="0" indent="0">
              <a:buNone/>
            </a:pPr>
            <a:endParaRPr lang="en-SG" sz="2000" dirty="0">
              <a:latin typeface="Courier New" panose="02070309020205020404" pitchFamily="49" charset="0"/>
              <a:cs typeface="Courier New" panose="02070309020205020404" pitchFamily="49" charset="0"/>
            </a:endParaRPr>
          </a:p>
          <a:p>
            <a:pPr marL="0" indent="0">
              <a:buNone/>
            </a:pPr>
            <a:r>
              <a:rPr lang="en-SG" sz="2000" dirty="0">
                <a:latin typeface="Courier New" panose="02070309020205020404" pitchFamily="49" charset="0"/>
                <a:cs typeface="Courier New" panose="02070309020205020404" pitchFamily="49" charset="0"/>
              </a:rPr>
              <a:t>e1=5+7 #This code assigns the answer to the object &lt;e1&gt;</a:t>
            </a:r>
          </a:p>
          <a:p>
            <a:pPr marL="0" indent="0">
              <a:buNone/>
            </a:pPr>
            <a:r>
              <a:rPr lang="en-SG" sz="2000" dirty="0">
                <a:latin typeface="Courier New" panose="02070309020205020404" pitchFamily="49" charset="0"/>
                <a:cs typeface="Courier New" panose="02070309020205020404" pitchFamily="49" charset="0"/>
              </a:rPr>
              <a:t>e2=9-1</a:t>
            </a:r>
          </a:p>
          <a:p>
            <a:pPr marL="0" indent="0">
              <a:buNone/>
            </a:pPr>
            <a:r>
              <a:rPr lang="en-SG" sz="2000" dirty="0">
                <a:latin typeface="Courier New" panose="02070309020205020404" pitchFamily="49" charset="0"/>
                <a:cs typeface="Courier New" panose="02070309020205020404" pitchFamily="49" charset="0"/>
              </a:rPr>
              <a:t>e3=3*4</a:t>
            </a:r>
          </a:p>
          <a:p>
            <a:pPr marL="0" indent="0">
              <a:buNone/>
            </a:pPr>
            <a:r>
              <a:rPr lang="en-SG" sz="2000" dirty="0">
                <a:latin typeface="Courier New" panose="02070309020205020404" pitchFamily="49" charset="0"/>
                <a:cs typeface="Courier New" panose="02070309020205020404" pitchFamily="49" charset="0"/>
              </a:rPr>
              <a:t>e4=7/2</a:t>
            </a:r>
          </a:p>
          <a:p>
            <a:pPr marL="0" indent="0">
              <a:buNone/>
            </a:pPr>
            <a:r>
              <a:rPr lang="en-SG" sz="2000" dirty="0">
                <a:latin typeface="Courier New" panose="02070309020205020404" pitchFamily="49" charset="0"/>
                <a:cs typeface="Courier New" panose="02070309020205020404" pitchFamily="49" charset="0"/>
              </a:rPr>
              <a:t>e5=2^3</a:t>
            </a:r>
          </a:p>
          <a:p>
            <a:pPr marL="0" indent="0">
              <a:buNone/>
            </a:pPr>
            <a:r>
              <a:rPr lang="en-SG" sz="2000" dirty="0">
                <a:latin typeface="Courier New" panose="02070309020205020404" pitchFamily="49" charset="0"/>
                <a:cs typeface="Courier New" panose="02070309020205020404" pitchFamily="49" charset="0"/>
              </a:rPr>
              <a:t>e6=4%%3</a:t>
            </a:r>
          </a:p>
        </p:txBody>
      </p:sp>
      <p:sp>
        <p:nvSpPr>
          <p:cNvPr id="4" name="Content Placeholder 2">
            <a:extLst>
              <a:ext uri="{FF2B5EF4-FFF2-40B4-BE49-F238E27FC236}">
                <a16:creationId xmlns:a16="http://schemas.microsoft.com/office/drawing/2014/main" id="{94B0694A-00D5-5406-9A3C-9F24BE2D0F9E}"/>
              </a:ext>
            </a:extLst>
          </p:cNvPr>
          <p:cNvSpPr txBox="1">
            <a:spLocks/>
          </p:cNvSpPr>
          <p:nvPr/>
        </p:nvSpPr>
        <p:spPr>
          <a:xfrm>
            <a:off x="6419850" y="767101"/>
            <a:ext cx="5694567" cy="607407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5">
                    <a:lumMod val="50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5">
                    <a:lumMod val="50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5">
                    <a:lumMod val="50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5">
                    <a:lumMod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5">
                    <a:lumMod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SG" sz="2000" dirty="0">
              <a:latin typeface="Courier New" panose="02070309020205020404" pitchFamily="49" charset="0"/>
              <a:cs typeface="Courier New" panose="02070309020205020404" pitchFamily="49" charset="0"/>
            </a:endParaRPr>
          </a:p>
        </p:txBody>
      </p:sp>
      <p:sp>
        <p:nvSpPr>
          <p:cNvPr id="5" name="Title 1">
            <a:extLst>
              <a:ext uri="{FF2B5EF4-FFF2-40B4-BE49-F238E27FC236}">
                <a16:creationId xmlns:a16="http://schemas.microsoft.com/office/drawing/2014/main" id="{E022C79C-66EE-F3A4-5D23-F70BC360BAFA}"/>
              </a:ext>
            </a:extLst>
          </p:cNvPr>
          <p:cNvSpPr txBox="1">
            <a:spLocks/>
          </p:cNvSpPr>
          <p:nvPr/>
        </p:nvSpPr>
        <p:spPr>
          <a:xfrm>
            <a:off x="67936" y="3778323"/>
            <a:ext cx="12036834" cy="5492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SG" sz="2800" b="1" kern="1200" dirty="0">
                <a:solidFill>
                  <a:schemeClr val="accent5">
                    <a:lumMod val="75000"/>
                  </a:schemeClr>
                </a:solidFill>
                <a:latin typeface="Agency FB" panose="020B0503020202020204" pitchFamily="34" charset="0"/>
                <a:ea typeface="+mj-ea"/>
                <a:cs typeface="+mj-cs"/>
              </a:defRPr>
            </a:lvl1pPr>
          </a:lstStyle>
          <a:p>
            <a:r>
              <a:rPr lang="en-SG" dirty="0"/>
              <a:t>Assigning values to objects</a:t>
            </a:r>
          </a:p>
        </p:txBody>
      </p:sp>
      <p:sp>
        <p:nvSpPr>
          <p:cNvPr id="6" name="Content Placeholder 2">
            <a:extLst>
              <a:ext uri="{FF2B5EF4-FFF2-40B4-BE49-F238E27FC236}">
                <a16:creationId xmlns:a16="http://schemas.microsoft.com/office/drawing/2014/main" id="{314247CD-F46C-3198-1A67-995C71ABA54F}"/>
              </a:ext>
            </a:extLst>
          </p:cNvPr>
          <p:cNvSpPr txBox="1">
            <a:spLocks/>
          </p:cNvSpPr>
          <p:nvPr/>
        </p:nvSpPr>
        <p:spPr>
          <a:xfrm>
            <a:off x="8843058" y="1438911"/>
            <a:ext cx="3174461" cy="5228098"/>
          </a:xfrm>
          <a:prstGeom prst="rect">
            <a:avLst/>
          </a:prstGeom>
          <a:solidFill>
            <a:schemeClr val="accent1">
              <a:lumMod val="20000"/>
              <a:lumOff val="80000"/>
            </a:schemeClr>
          </a:solidFill>
          <a:ln>
            <a:solidFill>
              <a:schemeClr val="accent1"/>
            </a:solidFill>
          </a:ln>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5">
                    <a:lumMod val="50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5">
                    <a:lumMod val="50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5">
                    <a:lumMod val="50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5">
                    <a:lumMod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5">
                    <a:lumMod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SG" sz="1800" u="sng" dirty="0">
                <a:solidFill>
                  <a:schemeClr val="accent1"/>
                </a:solidFill>
              </a:rPr>
              <a:t>Object naming rules</a:t>
            </a:r>
          </a:p>
          <a:p>
            <a:pPr marL="0" indent="0">
              <a:buFont typeface="Arial" panose="020B0604020202020204" pitchFamily="34" charset="0"/>
              <a:buNone/>
            </a:pPr>
            <a:r>
              <a:rPr lang="en-SG" sz="1800" dirty="0">
                <a:solidFill>
                  <a:schemeClr val="accent1"/>
                </a:solidFill>
                <a:sym typeface="Wingdings" panose="05000000000000000000" pitchFamily="2" charset="2"/>
              </a:rPr>
              <a:t>You can name your objects anything you want, except you…</a:t>
            </a:r>
          </a:p>
          <a:p>
            <a:pPr marL="0" indent="0">
              <a:buFont typeface="Arial" panose="020B0604020202020204" pitchFamily="34" charset="0"/>
              <a:buNone/>
            </a:pPr>
            <a:r>
              <a:rPr lang="en-SG" sz="1800" dirty="0">
                <a:solidFill>
                  <a:schemeClr val="accent1"/>
                </a:solidFill>
                <a:sym typeface="Wingdings" panose="05000000000000000000" pitchFamily="2" charset="2"/>
              </a:rPr>
              <a:t>- CANNOT begin with a number or symbol: 1data or $data</a:t>
            </a:r>
          </a:p>
          <a:p>
            <a:pPr marL="0" indent="0">
              <a:buFont typeface="Arial" panose="020B0604020202020204" pitchFamily="34" charset="0"/>
              <a:buNone/>
            </a:pPr>
            <a:r>
              <a:rPr lang="en-SG" sz="1800" dirty="0">
                <a:solidFill>
                  <a:schemeClr val="accent1"/>
                </a:solidFill>
                <a:sym typeface="Wingdings" panose="05000000000000000000" pitchFamily="2" charset="2"/>
              </a:rPr>
              <a:t>- SHOULD NOT contain a symbol (&amp;, $, &lt;, etc.)</a:t>
            </a:r>
          </a:p>
          <a:p>
            <a:pPr marL="0" indent="0">
              <a:buFont typeface="Arial" panose="020B0604020202020204" pitchFamily="34" charset="0"/>
              <a:buNone/>
            </a:pPr>
            <a:r>
              <a:rPr lang="en-SG" sz="1800" dirty="0">
                <a:solidFill>
                  <a:schemeClr val="accent1"/>
                </a:solidFill>
                <a:sym typeface="Wingdings" panose="05000000000000000000" pitchFamily="2" charset="2"/>
              </a:rPr>
              <a:t>- CANNOT have spaces in the name</a:t>
            </a:r>
          </a:p>
          <a:p>
            <a:pPr marL="0" indent="0">
              <a:buFont typeface="Arial" panose="020B0604020202020204" pitchFamily="34" charset="0"/>
              <a:buNone/>
            </a:pPr>
            <a:r>
              <a:rPr lang="en-SG" sz="1800" u="sng" dirty="0">
                <a:solidFill>
                  <a:schemeClr val="accent1"/>
                </a:solidFill>
                <a:sym typeface="Wingdings" panose="05000000000000000000" pitchFamily="2" charset="2"/>
              </a:rPr>
              <a:t>Tips</a:t>
            </a:r>
          </a:p>
          <a:p>
            <a:pPr marL="0" indent="0">
              <a:buFont typeface="Arial" panose="020B0604020202020204" pitchFamily="34" charset="0"/>
              <a:buNone/>
            </a:pPr>
            <a:r>
              <a:rPr lang="en-SG" sz="1800" dirty="0">
                <a:solidFill>
                  <a:schemeClr val="accent1"/>
                </a:solidFill>
                <a:sym typeface="Wingdings" panose="05000000000000000000" pitchFamily="2" charset="2"/>
              </a:rPr>
              <a:t>Use names that make sense: height, age</a:t>
            </a:r>
          </a:p>
          <a:p>
            <a:pPr marL="0" indent="0">
              <a:buFont typeface="Arial" panose="020B0604020202020204" pitchFamily="34" charset="0"/>
              <a:buNone/>
            </a:pPr>
            <a:r>
              <a:rPr lang="en-SG" sz="1800" dirty="0">
                <a:solidFill>
                  <a:schemeClr val="accent1"/>
                </a:solidFill>
                <a:sym typeface="Wingdings" panose="05000000000000000000" pitchFamily="2" charset="2"/>
              </a:rPr>
              <a:t>Use a naming convention: </a:t>
            </a:r>
            <a:r>
              <a:rPr lang="en-SG" sz="1800" dirty="0" err="1">
                <a:solidFill>
                  <a:schemeClr val="accent1"/>
                </a:solidFill>
                <a:sym typeface="Wingdings" panose="05000000000000000000" pitchFamily="2" charset="2"/>
              </a:rPr>
              <a:t>this_is_snake_case</a:t>
            </a:r>
            <a:r>
              <a:rPr lang="en-SG" sz="1800" dirty="0">
                <a:solidFill>
                  <a:schemeClr val="accent1"/>
                </a:solidFill>
                <a:sym typeface="Wingdings" panose="05000000000000000000" pitchFamily="2" charset="2"/>
              </a:rPr>
              <a:t>, </a:t>
            </a:r>
            <a:r>
              <a:rPr lang="en-SG" sz="1800" dirty="0" err="1">
                <a:solidFill>
                  <a:schemeClr val="accent1"/>
                </a:solidFill>
                <a:sym typeface="Wingdings" panose="05000000000000000000" pitchFamily="2" charset="2"/>
              </a:rPr>
              <a:t>thisIsCamelCase</a:t>
            </a:r>
            <a:r>
              <a:rPr lang="en-SG" sz="1800" dirty="0">
                <a:solidFill>
                  <a:schemeClr val="accent1"/>
                </a:solidFill>
                <a:sym typeface="Wingdings" panose="05000000000000000000" pitchFamily="2" charset="2"/>
              </a:rPr>
              <a:t>, </a:t>
            </a:r>
            <a:r>
              <a:rPr lang="en-SG" sz="1800" dirty="0" err="1">
                <a:solidFill>
                  <a:schemeClr val="accent1"/>
                </a:solidFill>
                <a:sym typeface="Wingdings" panose="05000000000000000000" pitchFamily="2" charset="2"/>
              </a:rPr>
              <a:t>this.uses.periods</a:t>
            </a:r>
            <a:endParaRPr lang="en-SG" sz="1800" dirty="0">
              <a:solidFill>
                <a:schemeClr val="accent1"/>
              </a:solidFill>
              <a:sym typeface="Wingdings" panose="05000000000000000000" pitchFamily="2" charset="2"/>
            </a:endParaRPr>
          </a:p>
        </p:txBody>
      </p:sp>
      <p:sp>
        <p:nvSpPr>
          <p:cNvPr id="7" name="Slide Number Placeholder 3">
            <a:extLst>
              <a:ext uri="{FF2B5EF4-FFF2-40B4-BE49-F238E27FC236}">
                <a16:creationId xmlns:a16="http://schemas.microsoft.com/office/drawing/2014/main" id="{D1B9424B-011B-28BA-8501-8ADE3C861AEF}"/>
              </a:ext>
            </a:extLst>
          </p:cNvPr>
          <p:cNvSpPr>
            <a:spLocks noGrp="1"/>
          </p:cNvSpPr>
          <p:nvPr>
            <p:ph type="sldNum" sz="quarter" idx="12"/>
          </p:nvPr>
        </p:nvSpPr>
        <p:spPr>
          <a:xfrm>
            <a:off x="9448800" y="6503035"/>
            <a:ext cx="2743200" cy="365125"/>
          </a:xfrm>
        </p:spPr>
        <p:txBody>
          <a:bodyPr/>
          <a:lstStyle/>
          <a:p>
            <a:fld id="{48F63A3B-78C7-47BE-AE5E-E10140E04643}" type="slidenum">
              <a:rPr lang="en-US" smtClean="0"/>
              <a:t>35</a:t>
            </a:fld>
            <a:endParaRPr lang="en-US" dirty="0"/>
          </a:p>
        </p:txBody>
      </p:sp>
    </p:spTree>
    <p:extLst>
      <p:ext uri="{BB962C8B-B14F-4D97-AF65-F5344CB8AC3E}">
        <p14:creationId xmlns:p14="http://schemas.microsoft.com/office/powerpoint/2010/main" val="2836578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F73F3D-7CBD-46D3-AD51-D6E4EA1B7A38}"/>
              </a:ext>
            </a:extLst>
          </p:cNvPr>
          <p:cNvSpPr>
            <a:spLocks noGrp="1"/>
          </p:cNvSpPr>
          <p:nvPr>
            <p:ph type="title"/>
          </p:nvPr>
        </p:nvSpPr>
        <p:spPr/>
        <p:txBody>
          <a:bodyPr/>
          <a:lstStyle/>
          <a:p>
            <a:r>
              <a:rPr lang="en-SG" dirty="0"/>
              <a:t>Functions do things to objects</a:t>
            </a:r>
          </a:p>
        </p:txBody>
      </p:sp>
      <p:sp>
        <p:nvSpPr>
          <p:cNvPr id="4" name="Content Placeholder 2">
            <a:extLst>
              <a:ext uri="{FF2B5EF4-FFF2-40B4-BE49-F238E27FC236}">
                <a16:creationId xmlns:a16="http://schemas.microsoft.com/office/drawing/2014/main" id="{3A7F5D61-2057-FA35-D424-AD4305F1FAC6}"/>
              </a:ext>
            </a:extLst>
          </p:cNvPr>
          <p:cNvSpPr>
            <a:spLocks noGrp="1"/>
          </p:cNvSpPr>
          <p:nvPr>
            <p:ph idx="1"/>
          </p:nvPr>
        </p:nvSpPr>
        <p:spPr>
          <a:xfrm>
            <a:off x="77583" y="767101"/>
            <a:ext cx="12036834" cy="6074077"/>
          </a:xfrm>
        </p:spPr>
        <p:txBody>
          <a:bodyPr>
            <a:normAutofit/>
          </a:bodyPr>
          <a:lstStyle/>
          <a:p>
            <a:pPr marL="0" indent="0">
              <a:buNone/>
            </a:pPr>
            <a:r>
              <a:rPr lang="en-SG" sz="2000" dirty="0">
                <a:latin typeface="Courier New" panose="02070309020205020404" pitchFamily="49" charset="0"/>
                <a:cs typeface="Courier New" panose="02070309020205020404" pitchFamily="49" charset="0"/>
              </a:rPr>
              <a:t>log(e1)</a:t>
            </a:r>
          </a:p>
          <a:p>
            <a:pPr marL="0" indent="0">
              <a:buNone/>
            </a:pPr>
            <a:r>
              <a:rPr lang="en-SG" sz="2000" dirty="0">
                <a:latin typeface="Courier New" panose="02070309020205020404" pitchFamily="49" charset="0"/>
                <a:cs typeface="Courier New" panose="02070309020205020404" pitchFamily="49" charset="0"/>
              </a:rPr>
              <a:t>exp(e2)</a:t>
            </a:r>
          </a:p>
          <a:p>
            <a:pPr marL="0" indent="0">
              <a:buNone/>
            </a:pPr>
            <a:r>
              <a:rPr lang="en-SG" sz="2000" dirty="0">
                <a:latin typeface="Courier New" panose="02070309020205020404" pitchFamily="49" charset="0"/>
                <a:cs typeface="Courier New" panose="02070309020205020404" pitchFamily="49" charset="0"/>
              </a:rPr>
              <a:t>sqrt(4)</a:t>
            </a:r>
          </a:p>
          <a:p>
            <a:pPr marL="0" indent="0">
              <a:buNone/>
            </a:pPr>
            <a:r>
              <a:rPr lang="en-SG" sz="2000" dirty="0">
                <a:latin typeface="Courier New" panose="02070309020205020404" pitchFamily="49" charset="0"/>
                <a:cs typeface="Courier New" panose="02070309020205020404" pitchFamily="49" charset="0"/>
              </a:rPr>
              <a:t>log(e3,10) #Log base 10 of e3</a:t>
            </a:r>
          </a:p>
          <a:p>
            <a:pPr marL="0" indent="0">
              <a:buNone/>
            </a:pPr>
            <a:r>
              <a:rPr lang="en-SG" sz="2000" dirty="0">
                <a:latin typeface="Courier New" panose="02070309020205020404" pitchFamily="49" charset="0"/>
                <a:cs typeface="Courier New" panose="02070309020205020404" pitchFamily="49" charset="0"/>
              </a:rPr>
              <a:t>factorial(5)</a:t>
            </a:r>
          </a:p>
          <a:p>
            <a:pPr marL="0" indent="0">
              <a:buNone/>
            </a:pPr>
            <a:r>
              <a:rPr lang="en-SG" sz="2000" dirty="0">
                <a:latin typeface="Courier New" panose="02070309020205020404" pitchFamily="49" charset="0"/>
                <a:cs typeface="Courier New" panose="02070309020205020404" pitchFamily="49" charset="0"/>
              </a:rPr>
              <a:t>floor(5.1) #Rounds down</a:t>
            </a:r>
          </a:p>
          <a:p>
            <a:pPr marL="0" indent="0">
              <a:buNone/>
            </a:pPr>
            <a:r>
              <a:rPr lang="en-SG" sz="2000" dirty="0">
                <a:latin typeface="Courier New" panose="02070309020205020404" pitchFamily="49" charset="0"/>
                <a:cs typeface="Courier New" panose="02070309020205020404" pitchFamily="49" charset="0"/>
              </a:rPr>
              <a:t>ceiling(5.1) #Rounds up</a:t>
            </a:r>
          </a:p>
          <a:p>
            <a:pPr marL="0" indent="0">
              <a:buFont typeface="Arial" panose="020B0604020202020204" pitchFamily="34" charset="0"/>
              <a:buNone/>
            </a:pPr>
            <a:r>
              <a:rPr lang="en-SG" sz="2000" dirty="0">
                <a:latin typeface="Courier New" panose="02070309020205020404" pitchFamily="49" charset="0"/>
                <a:cs typeface="Courier New" panose="02070309020205020404" pitchFamily="49" charset="0"/>
              </a:rPr>
              <a:t>abs(e3)</a:t>
            </a:r>
          </a:p>
          <a:p>
            <a:pPr marL="0" indent="0">
              <a:buFont typeface="Arial" panose="020B0604020202020204" pitchFamily="34" charset="0"/>
              <a:buNone/>
            </a:pPr>
            <a:r>
              <a:rPr lang="en-SG" sz="2000" dirty="0">
                <a:latin typeface="Courier New" panose="02070309020205020404" pitchFamily="49" charset="0"/>
                <a:cs typeface="Courier New" panose="02070309020205020404" pitchFamily="49" charset="0"/>
              </a:rPr>
              <a:t>cos(e4)</a:t>
            </a:r>
          </a:p>
          <a:p>
            <a:pPr marL="0" indent="0">
              <a:buFont typeface="Arial" panose="020B0604020202020204" pitchFamily="34" charset="0"/>
              <a:buNone/>
            </a:pPr>
            <a:r>
              <a:rPr lang="en-SG" sz="2000" dirty="0">
                <a:latin typeface="Courier New" panose="02070309020205020404" pitchFamily="49" charset="0"/>
                <a:cs typeface="Courier New" panose="02070309020205020404" pitchFamily="49" charset="0"/>
              </a:rPr>
              <a:t>sin(e1)</a:t>
            </a:r>
          </a:p>
          <a:p>
            <a:pPr marL="0" indent="0">
              <a:buFont typeface="Arial" panose="020B0604020202020204" pitchFamily="34" charset="0"/>
              <a:buNone/>
            </a:pPr>
            <a:r>
              <a:rPr lang="en-SG" sz="2000" dirty="0">
                <a:latin typeface="Courier New" panose="02070309020205020404" pitchFamily="49" charset="0"/>
                <a:cs typeface="Courier New" panose="02070309020205020404" pitchFamily="49" charset="0"/>
              </a:rPr>
              <a:t>tan(e2)</a:t>
            </a:r>
          </a:p>
          <a:p>
            <a:pPr marL="0" indent="0">
              <a:buFont typeface="Arial" panose="020B0604020202020204" pitchFamily="34" charset="0"/>
              <a:buNone/>
            </a:pPr>
            <a:r>
              <a:rPr lang="en-SG" sz="2000" dirty="0" err="1">
                <a:latin typeface="Courier New" panose="02070309020205020404" pitchFamily="49" charset="0"/>
                <a:cs typeface="Courier New" panose="02070309020205020404" pitchFamily="49" charset="0"/>
              </a:rPr>
              <a:t>acos</a:t>
            </a:r>
            <a:r>
              <a:rPr lang="en-SG" sz="2000" dirty="0">
                <a:latin typeface="Courier New" panose="02070309020205020404" pitchFamily="49" charset="0"/>
                <a:cs typeface="Courier New" panose="02070309020205020404" pitchFamily="49" charset="0"/>
              </a:rPr>
              <a:t>(0)</a:t>
            </a:r>
          </a:p>
          <a:p>
            <a:pPr marL="0" indent="0">
              <a:buNone/>
            </a:pPr>
            <a:r>
              <a:rPr lang="en-SG" sz="2000" dirty="0">
                <a:latin typeface="Courier New" panose="02070309020205020404" pitchFamily="49" charset="0"/>
                <a:cs typeface="Courier New" panose="02070309020205020404" pitchFamily="49" charset="0"/>
              </a:rPr>
              <a:t>round(</a:t>
            </a:r>
            <a:r>
              <a:rPr lang="en-SG" sz="2000" dirty="0" err="1">
                <a:latin typeface="Courier New" panose="02070309020205020404" pitchFamily="49" charset="0"/>
                <a:cs typeface="Courier New" panose="02070309020205020404" pitchFamily="49" charset="0"/>
              </a:rPr>
              <a:t>x,digits</a:t>
            </a:r>
            <a:r>
              <a:rPr lang="en-SG" sz="2000" dirty="0">
                <a:latin typeface="Courier New" panose="02070309020205020404" pitchFamily="49" charset="0"/>
                <a:cs typeface="Courier New" panose="02070309020205020404" pitchFamily="49" charset="0"/>
              </a:rPr>
              <a:t>=0)</a:t>
            </a:r>
          </a:p>
        </p:txBody>
      </p:sp>
      <p:sp>
        <p:nvSpPr>
          <p:cNvPr id="6" name="Content Placeholder 2">
            <a:extLst>
              <a:ext uri="{FF2B5EF4-FFF2-40B4-BE49-F238E27FC236}">
                <a16:creationId xmlns:a16="http://schemas.microsoft.com/office/drawing/2014/main" id="{4F7EAA12-46AA-3287-80EA-00A99DC9E54C}"/>
              </a:ext>
            </a:extLst>
          </p:cNvPr>
          <p:cNvSpPr txBox="1">
            <a:spLocks/>
          </p:cNvSpPr>
          <p:nvPr/>
        </p:nvSpPr>
        <p:spPr>
          <a:xfrm>
            <a:off x="7670158" y="222813"/>
            <a:ext cx="4205467" cy="3098284"/>
          </a:xfrm>
          <a:prstGeom prst="rect">
            <a:avLst/>
          </a:prstGeom>
          <a:solidFill>
            <a:schemeClr val="accent1">
              <a:lumMod val="20000"/>
              <a:lumOff val="80000"/>
            </a:schemeClr>
          </a:solidFill>
          <a:ln>
            <a:solidFill>
              <a:schemeClr val="accent1"/>
            </a:solidFill>
          </a:ln>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5">
                    <a:lumMod val="50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5">
                    <a:lumMod val="50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5">
                    <a:lumMod val="50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5">
                    <a:lumMod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5">
                    <a:lumMod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SG" sz="1800" u="sng" dirty="0">
                <a:solidFill>
                  <a:schemeClr val="accent1"/>
                </a:solidFill>
              </a:rPr>
              <a:t>Objects</a:t>
            </a:r>
          </a:p>
          <a:p>
            <a:pPr marL="0" indent="0">
              <a:buFont typeface="Arial" panose="020B0604020202020204" pitchFamily="34" charset="0"/>
              <a:buNone/>
            </a:pPr>
            <a:r>
              <a:rPr lang="en-SG" sz="1800" dirty="0">
                <a:solidFill>
                  <a:schemeClr val="accent1"/>
                </a:solidFill>
              </a:rPr>
              <a:t>The </a:t>
            </a:r>
            <a:r>
              <a:rPr lang="en-SG" sz="1800" b="1" dirty="0">
                <a:solidFill>
                  <a:schemeClr val="accent1"/>
                </a:solidFill>
              </a:rPr>
              <a:t>nouns in R </a:t>
            </a:r>
            <a:r>
              <a:rPr lang="en-SG" sz="1800" dirty="0">
                <a:solidFill>
                  <a:schemeClr val="accent1"/>
                </a:solidFill>
              </a:rPr>
              <a:t>(i.e. the things that store information).</a:t>
            </a:r>
          </a:p>
          <a:p>
            <a:pPr marL="0" indent="0">
              <a:buFont typeface="Arial" panose="020B0604020202020204" pitchFamily="34" charset="0"/>
              <a:buNone/>
            </a:pPr>
            <a:r>
              <a:rPr lang="en-SG" sz="1800" dirty="0">
                <a:solidFill>
                  <a:schemeClr val="accent1"/>
                </a:solidFill>
              </a:rPr>
              <a:t>The information can be one number, many numbers arranged in a straight line, many numbers arranged in a grid, etc.</a:t>
            </a:r>
          </a:p>
          <a:p>
            <a:pPr marL="0" indent="0">
              <a:buFont typeface="Arial" panose="020B0604020202020204" pitchFamily="34" charset="0"/>
              <a:buNone/>
            </a:pPr>
            <a:r>
              <a:rPr lang="en-SG" sz="1800" u="sng" dirty="0">
                <a:solidFill>
                  <a:schemeClr val="accent1"/>
                </a:solidFill>
              </a:rPr>
              <a:t>Functions</a:t>
            </a:r>
          </a:p>
          <a:p>
            <a:pPr marL="0" indent="0">
              <a:buFont typeface="Arial" panose="020B0604020202020204" pitchFamily="34" charset="0"/>
              <a:buNone/>
            </a:pPr>
            <a:r>
              <a:rPr lang="en-SG" sz="1800" dirty="0">
                <a:solidFill>
                  <a:schemeClr val="accent1"/>
                </a:solidFill>
                <a:sym typeface="Wingdings" panose="05000000000000000000" pitchFamily="2" charset="2"/>
              </a:rPr>
              <a:t>The </a:t>
            </a:r>
            <a:r>
              <a:rPr lang="en-SG" sz="1800" b="1" dirty="0">
                <a:solidFill>
                  <a:schemeClr val="accent1"/>
                </a:solidFill>
                <a:sym typeface="Wingdings" panose="05000000000000000000" pitchFamily="2" charset="2"/>
              </a:rPr>
              <a:t>verbs in R </a:t>
            </a:r>
            <a:r>
              <a:rPr lang="en-SG" sz="1800" dirty="0">
                <a:solidFill>
                  <a:schemeClr val="accent1"/>
                </a:solidFill>
                <a:sym typeface="Wingdings" panose="05000000000000000000" pitchFamily="2" charset="2"/>
              </a:rPr>
              <a:t>(i.e. the actions done to the Objects). Different functions are designed  to act on different types of Objects.</a:t>
            </a:r>
          </a:p>
        </p:txBody>
      </p:sp>
      <p:sp>
        <p:nvSpPr>
          <p:cNvPr id="7" name="TextBox 6">
            <a:extLst>
              <a:ext uri="{FF2B5EF4-FFF2-40B4-BE49-F238E27FC236}">
                <a16:creationId xmlns:a16="http://schemas.microsoft.com/office/drawing/2014/main" id="{08B86A31-B87C-D282-F20F-2E9577212329}"/>
              </a:ext>
            </a:extLst>
          </p:cNvPr>
          <p:cNvSpPr txBox="1"/>
          <p:nvPr/>
        </p:nvSpPr>
        <p:spPr>
          <a:xfrm>
            <a:off x="3482312" y="4819284"/>
            <a:ext cx="6738133" cy="923330"/>
          </a:xfrm>
          <a:prstGeom prst="rect">
            <a:avLst/>
          </a:prstGeom>
          <a:noFill/>
        </p:spPr>
        <p:txBody>
          <a:bodyPr wrap="square" rtlCol="0">
            <a:spAutoFit/>
          </a:bodyPr>
          <a:lstStyle/>
          <a:p>
            <a:r>
              <a:rPr lang="en-US" dirty="0">
                <a:solidFill>
                  <a:srgbClr val="FF0000"/>
                </a:solidFill>
              </a:rPr>
              <a:t>“digits” is an </a:t>
            </a:r>
            <a:r>
              <a:rPr lang="en-US" u="sng" dirty="0">
                <a:solidFill>
                  <a:srgbClr val="FF0000"/>
                </a:solidFill>
              </a:rPr>
              <a:t>argument</a:t>
            </a:r>
            <a:r>
              <a:rPr lang="en-US" dirty="0">
                <a:solidFill>
                  <a:srgbClr val="FF0000"/>
                </a:solidFill>
              </a:rPr>
              <a:t> that must be provided to the round() function. Different functions need different arguments, and you just have to slowly learn them (like learning grammar in a language).</a:t>
            </a:r>
          </a:p>
        </p:txBody>
      </p:sp>
      <p:cxnSp>
        <p:nvCxnSpPr>
          <p:cNvPr id="8" name="Straight Arrow Connector 7">
            <a:extLst>
              <a:ext uri="{FF2B5EF4-FFF2-40B4-BE49-F238E27FC236}">
                <a16:creationId xmlns:a16="http://schemas.microsoft.com/office/drawing/2014/main" id="{0609B179-F624-F8AE-E274-E350253212C3}"/>
              </a:ext>
            </a:extLst>
          </p:cNvPr>
          <p:cNvCxnSpPr>
            <a:cxnSpLocks/>
          </p:cNvCxnSpPr>
          <p:nvPr/>
        </p:nvCxnSpPr>
        <p:spPr>
          <a:xfrm flipH="1">
            <a:off x="2619054" y="5023413"/>
            <a:ext cx="955856" cy="63952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Slide Number Placeholder 3">
            <a:extLst>
              <a:ext uri="{FF2B5EF4-FFF2-40B4-BE49-F238E27FC236}">
                <a16:creationId xmlns:a16="http://schemas.microsoft.com/office/drawing/2014/main" id="{3AA62C0D-3070-9570-6CA9-457D115F4848}"/>
              </a:ext>
            </a:extLst>
          </p:cNvPr>
          <p:cNvSpPr>
            <a:spLocks noGrp="1"/>
          </p:cNvSpPr>
          <p:nvPr>
            <p:ph type="sldNum" sz="quarter" idx="12"/>
          </p:nvPr>
        </p:nvSpPr>
        <p:spPr>
          <a:xfrm>
            <a:off x="9448800" y="6492875"/>
            <a:ext cx="2743200" cy="365125"/>
          </a:xfrm>
        </p:spPr>
        <p:txBody>
          <a:bodyPr/>
          <a:lstStyle/>
          <a:p>
            <a:fld id="{48F63A3B-78C7-47BE-AE5E-E10140E04643}" type="slidenum">
              <a:rPr lang="en-US" smtClean="0"/>
              <a:t>36</a:t>
            </a:fld>
            <a:endParaRPr lang="en-US" dirty="0"/>
          </a:p>
        </p:txBody>
      </p:sp>
      <p:sp>
        <p:nvSpPr>
          <p:cNvPr id="3" name="TextBox 2">
            <a:extLst>
              <a:ext uri="{FF2B5EF4-FFF2-40B4-BE49-F238E27FC236}">
                <a16:creationId xmlns:a16="http://schemas.microsoft.com/office/drawing/2014/main" id="{9CC27F56-FC56-D335-8F75-454270E256A2}"/>
              </a:ext>
            </a:extLst>
          </p:cNvPr>
          <p:cNvSpPr txBox="1"/>
          <p:nvPr/>
        </p:nvSpPr>
        <p:spPr>
          <a:xfrm>
            <a:off x="2346142" y="666138"/>
            <a:ext cx="2986007" cy="923330"/>
          </a:xfrm>
          <a:prstGeom prst="rect">
            <a:avLst/>
          </a:prstGeom>
          <a:noFill/>
        </p:spPr>
        <p:txBody>
          <a:bodyPr wrap="square" rtlCol="0">
            <a:spAutoFit/>
          </a:bodyPr>
          <a:lstStyle/>
          <a:p>
            <a:r>
              <a:rPr lang="en-US" dirty="0">
                <a:solidFill>
                  <a:srgbClr val="FF0000"/>
                </a:solidFill>
              </a:rPr>
              <a:t>This “log()” is a </a:t>
            </a:r>
            <a:r>
              <a:rPr lang="en-US" u="sng" dirty="0">
                <a:solidFill>
                  <a:srgbClr val="FF0000"/>
                </a:solidFill>
              </a:rPr>
              <a:t>function</a:t>
            </a:r>
            <a:r>
              <a:rPr lang="en-US" dirty="0">
                <a:solidFill>
                  <a:srgbClr val="FF0000"/>
                </a:solidFill>
              </a:rPr>
              <a:t>. &lt;e1&gt; is an </a:t>
            </a:r>
            <a:r>
              <a:rPr lang="en-US" u="sng" dirty="0">
                <a:solidFill>
                  <a:srgbClr val="FF0000"/>
                </a:solidFill>
              </a:rPr>
              <a:t>object</a:t>
            </a:r>
            <a:r>
              <a:rPr lang="en-US" dirty="0">
                <a:solidFill>
                  <a:srgbClr val="FF0000"/>
                </a:solidFill>
              </a:rPr>
              <a:t> that the function is performed on.</a:t>
            </a:r>
            <a:endParaRPr lang="en-US" u="sng" dirty="0">
              <a:solidFill>
                <a:srgbClr val="FF0000"/>
              </a:solidFill>
            </a:endParaRPr>
          </a:p>
        </p:txBody>
      </p:sp>
      <p:cxnSp>
        <p:nvCxnSpPr>
          <p:cNvPr id="5" name="Straight Arrow Connector 4">
            <a:extLst>
              <a:ext uri="{FF2B5EF4-FFF2-40B4-BE49-F238E27FC236}">
                <a16:creationId xmlns:a16="http://schemas.microsoft.com/office/drawing/2014/main" id="{FF824BB4-EC1B-5A3F-CC2C-8D6C33614BAB}"/>
              </a:ext>
            </a:extLst>
          </p:cNvPr>
          <p:cNvCxnSpPr>
            <a:cxnSpLocks/>
          </p:cNvCxnSpPr>
          <p:nvPr/>
        </p:nvCxnSpPr>
        <p:spPr>
          <a:xfrm flipH="1">
            <a:off x="1197298" y="860623"/>
            <a:ext cx="1187348" cy="58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0837773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F73F3D-7CBD-46D3-AD51-D6E4EA1B7A38}"/>
              </a:ext>
            </a:extLst>
          </p:cNvPr>
          <p:cNvSpPr>
            <a:spLocks noGrp="1"/>
          </p:cNvSpPr>
          <p:nvPr>
            <p:ph type="title"/>
          </p:nvPr>
        </p:nvSpPr>
        <p:spPr/>
        <p:txBody>
          <a:bodyPr/>
          <a:lstStyle/>
          <a:p>
            <a:r>
              <a:rPr lang="en-SG" dirty="0"/>
              <a:t>Different types of objects</a:t>
            </a:r>
          </a:p>
        </p:txBody>
      </p:sp>
      <p:sp>
        <p:nvSpPr>
          <p:cNvPr id="3" name="Content Placeholder 2">
            <a:extLst>
              <a:ext uri="{FF2B5EF4-FFF2-40B4-BE49-F238E27FC236}">
                <a16:creationId xmlns:a16="http://schemas.microsoft.com/office/drawing/2014/main" id="{E6CD1D97-2687-4B15-BF3D-D09058FCEB2F}"/>
              </a:ext>
            </a:extLst>
          </p:cNvPr>
          <p:cNvSpPr>
            <a:spLocks noGrp="1"/>
          </p:cNvSpPr>
          <p:nvPr>
            <p:ph idx="1"/>
          </p:nvPr>
        </p:nvSpPr>
        <p:spPr/>
        <p:txBody>
          <a:bodyPr>
            <a:normAutofit/>
          </a:bodyPr>
          <a:lstStyle/>
          <a:p>
            <a:pPr marL="0" indent="0">
              <a:buNone/>
            </a:pPr>
            <a:r>
              <a:rPr lang="en-SG" b="1" dirty="0"/>
              <a:t>Vector</a:t>
            </a:r>
            <a:r>
              <a:rPr lang="en-SG" dirty="0"/>
              <a:t>: many numbers (or other info) arranged in a one-dimensional row</a:t>
            </a:r>
          </a:p>
          <a:p>
            <a:pPr marL="0" indent="0">
              <a:buNone/>
            </a:pPr>
            <a:r>
              <a:rPr lang="en-SG" sz="2000" dirty="0">
                <a:latin typeface="Courier New" panose="02070309020205020404" pitchFamily="49" charset="0"/>
                <a:cs typeface="Courier New" panose="02070309020205020404" pitchFamily="49" charset="0"/>
              </a:rPr>
              <a:t>v1=c(2,5,8,3,7,4,9,4) #A vector of with 8 elements, i.e. length=8</a:t>
            </a:r>
          </a:p>
          <a:p>
            <a:pPr marL="0" indent="0">
              <a:buNone/>
            </a:pPr>
            <a:r>
              <a:rPr lang="en-SG" sz="2000" dirty="0">
                <a:latin typeface="Courier New" panose="02070309020205020404" pitchFamily="49" charset="0"/>
                <a:cs typeface="Courier New" panose="02070309020205020404" pitchFamily="49" charset="0"/>
              </a:rPr>
              <a:t>length(v1) #This would return 8</a:t>
            </a:r>
          </a:p>
          <a:p>
            <a:pPr marL="0" indent="0">
              <a:buNone/>
            </a:pPr>
            <a:r>
              <a:rPr lang="en-SG" sz="2400" dirty="0"/>
              <a:t>- A single value is a vector of length=1</a:t>
            </a:r>
          </a:p>
          <a:p>
            <a:pPr marL="0" indent="0">
              <a:buNone/>
            </a:pPr>
            <a:r>
              <a:rPr lang="en-SG" sz="2400" dirty="0"/>
              <a:t>- Vectors can store different types of information: numbers without decimal places (Integer), numbers with decimal places (Double), TRUE/FALSE (Logical), words/words with numbers (Character)</a:t>
            </a:r>
          </a:p>
          <a:p>
            <a:pPr marL="0" indent="0">
              <a:buNone/>
            </a:pPr>
            <a:endParaRPr lang="en-SG" dirty="0"/>
          </a:p>
          <a:p>
            <a:pPr marL="0" indent="0">
              <a:buNone/>
            </a:pPr>
            <a:r>
              <a:rPr lang="en-SG" b="1" dirty="0"/>
              <a:t>Matrix</a:t>
            </a:r>
            <a:r>
              <a:rPr lang="en-SG" dirty="0"/>
              <a:t>: multiple numbers (or other info) arranged in </a:t>
            </a:r>
            <a:br>
              <a:rPr lang="en-SG" dirty="0"/>
            </a:br>
            <a:r>
              <a:rPr lang="en-SG" dirty="0"/>
              <a:t> a two-dimensional rectangle</a:t>
            </a:r>
          </a:p>
          <a:p>
            <a:pPr marL="0" indent="0">
              <a:buNone/>
            </a:pPr>
            <a:r>
              <a:rPr lang="en-SG" sz="2400" dirty="0"/>
              <a:t>- Can only contain one type of information, e.g.:</a:t>
            </a:r>
          </a:p>
        </p:txBody>
      </p:sp>
      <p:pic>
        <p:nvPicPr>
          <p:cNvPr id="5" name="Picture 4">
            <a:extLst>
              <a:ext uri="{FF2B5EF4-FFF2-40B4-BE49-F238E27FC236}">
                <a16:creationId xmlns:a16="http://schemas.microsoft.com/office/drawing/2014/main" id="{D0E66F77-6119-15CF-26FA-8327870EBD67}"/>
              </a:ext>
            </a:extLst>
          </p:cNvPr>
          <p:cNvPicPr>
            <a:picLocks noChangeAspect="1"/>
          </p:cNvPicPr>
          <p:nvPr/>
        </p:nvPicPr>
        <p:blipFill>
          <a:blip r:embed="rId2"/>
          <a:stretch>
            <a:fillRect/>
          </a:stretch>
        </p:blipFill>
        <p:spPr>
          <a:xfrm>
            <a:off x="7977293" y="3398230"/>
            <a:ext cx="3998228" cy="3352551"/>
          </a:xfrm>
          <a:prstGeom prst="rect">
            <a:avLst/>
          </a:prstGeom>
        </p:spPr>
      </p:pic>
      <p:graphicFrame>
        <p:nvGraphicFramePr>
          <p:cNvPr id="6" name="Table 6">
            <a:extLst>
              <a:ext uri="{FF2B5EF4-FFF2-40B4-BE49-F238E27FC236}">
                <a16:creationId xmlns:a16="http://schemas.microsoft.com/office/drawing/2014/main" id="{CCF73DCA-1448-28CA-B9AC-3CD8B7844164}"/>
              </a:ext>
            </a:extLst>
          </p:cNvPr>
          <p:cNvGraphicFramePr>
            <a:graphicFrameLocks noGrp="1"/>
          </p:cNvGraphicFramePr>
          <p:nvPr>
            <p:extLst>
              <p:ext uri="{D42A27DB-BD31-4B8C-83A1-F6EECF244321}">
                <p14:modId xmlns:p14="http://schemas.microsoft.com/office/powerpoint/2010/main" val="1260832525"/>
              </p:ext>
            </p:extLst>
          </p:nvPr>
        </p:nvGraphicFramePr>
        <p:xfrm>
          <a:off x="2305003" y="5552876"/>
          <a:ext cx="4814832" cy="741680"/>
        </p:xfrm>
        <a:graphic>
          <a:graphicData uri="http://schemas.openxmlformats.org/drawingml/2006/table">
            <a:tbl>
              <a:tblPr firstRow="1" bandRow="1">
                <a:tableStyleId>{5C22544A-7EE6-4342-B048-85BDC9FD1C3A}</a:tableStyleId>
              </a:tblPr>
              <a:tblGrid>
                <a:gridCol w="601854">
                  <a:extLst>
                    <a:ext uri="{9D8B030D-6E8A-4147-A177-3AD203B41FA5}">
                      <a16:colId xmlns:a16="http://schemas.microsoft.com/office/drawing/2014/main" val="2673786693"/>
                    </a:ext>
                  </a:extLst>
                </a:gridCol>
                <a:gridCol w="601854">
                  <a:extLst>
                    <a:ext uri="{9D8B030D-6E8A-4147-A177-3AD203B41FA5}">
                      <a16:colId xmlns:a16="http://schemas.microsoft.com/office/drawing/2014/main" val="1400821337"/>
                    </a:ext>
                  </a:extLst>
                </a:gridCol>
                <a:gridCol w="601854">
                  <a:extLst>
                    <a:ext uri="{9D8B030D-6E8A-4147-A177-3AD203B41FA5}">
                      <a16:colId xmlns:a16="http://schemas.microsoft.com/office/drawing/2014/main" val="996863739"/>
                    </a:ext>
                  </a:extLst>
                </a:gridCol>
                <a:gridCol w="601854">
                  <a:extLst>
                    <a:ext uri="{9D8B030D-6E8A-4147-A177-3AD203B41FA5}">
                      <a16:colId xmlns:a16="http://schemas.microsoft.com/office/drawing/2014/main" val="719436871"/>
                    </a:ext>
                  </a:extLst>
                </a:gridCol>
                <a:gridCol w="601854">
                  <a:extLst>
                    <a:ext uri="{9D8B030D-6E8A-4147-A177-3AD203B41FA5}">
                      <a16:colId xmlns:a16="http://schemas.microsoft.com/office/drawing/2014/main" val="2297934250"/>
                    </a:ext>
                  </a:extLst>
                </a:gridCol>
                <a:gridCol w="601854">
                  <a:extLst>
                    <a:ext uri="{9D8B030D-6E8A-4147-A177-3AD203B41FA5}">
                      <a16:colId xmlns:a16="http://schemas.microsoft.com/office/drawing/2014/main" val="974749398"/>
                    </a:ext>
                  </a:extLst>
                </a:gridCol>
                <a:gridCol w="601854">
                  <a:extLst>
                    <a:ext uri="{9D8B030D-6E8A-4147-A177-3AD203B41FA5}">
                      <a16:colId xmlns:a16="http://schemas.microsoft.com/office/drawing/2014/main" val="502531906"/>
                    </a:ext>
                  </a:extLst>
                </a:gridCol>
                <a:gridCol w="601854">
                  <a:extLst>
                    <a:ext uri="{9D8B030D-6E8A-4147-A177-3AD203B41FA5}">
                      <a16:colId xmlns:a16="http://schemas.microsoft.com/office/drawing/2014/main" val="2945593215"/>
                    </a:ext>
                  </a:extLst>
                </a:gridCol>
              </a:tblGrid>
              <a:tr h="370840">
                <a:tc>
                  <a:txBody>
                    <a:bodyPr/>
                    <a:lstStyle/>
                    <a:p>
                      <a:pPr algn="ctr"/>
                      <a:r>
                        <a:rPr lang="en-SG"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SG"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SG"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SG"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SG"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SG"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SG" b="0" dirty="0">
                          <a:solidFill>
                            <a:schemeClr val="tx1"/>
                          </a:solidFill>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SG"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66996908"/>
                  </a:ext>
                </a:extLst>
              </a:tr>
              <a:tr h="370840">
                <a:tc>
                  <a:txBody>
                    <a:bodyPr/>
                    <a:lstStyle/>
                    <a:p>
                      <a:pPr algn="ctr"/>
                      <a:r>
                        <a:rPr lang="en-SG"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SG"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SG"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SG"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SG" b="0" dirty="0">
                          <a:solidFill>
                            <a:schemeClr val="tx1"/>
                          </a:solidFill>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SG"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SG"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SG"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07042009"/>
                  </a:ext>
                </a:extLst>
              </a:tr>
            </a:tbl>
          </a:graphicData>
        </a:graphic>
      </p:graphicFrame>
      <p:sp>
        <p:nvSpPr>
          <p:cNvPr id="7" name="TextBox 6">
            <a:extLst>
              <a:ext uri="{FF2B5EF4-FFF2-40B4-BE49-F238E27FC236}">
                <a16:creationId xmlns:a16="http://schemas.microsoft.com/office/drawing/2014/main" id="{37C4CEC7-1DD8-0713-F849-C933C8EFC58D}"/>
              </a:ext>
            </a:extLst>
          </p:cNvPr>
          <p:cNvSpPr txBox="1"/>
          <p:nvPr/>
        </p:nvSpPr>
        <p:spPr>
          <a:xfrm>
            <a:off x="575921" y="5541301"/>
            <a:ext cx="1752215" cy="369332"/>
          </a:xfrm>
          <a:prstGeom prst="rect">
            <a:avLst/>
          </a:prstGeom>
          <a:noFill/>
        </p:spPr>
        <p:txBody>
          <a:bodyPr wrap="square" rtlCol="0">
            <a:spAutoFit/>
          </a:bodyPr>
          <a:lstStyle/>
          <a:p>
            <a:pPr algn="r"/>
            <a:r>
              <a:rPr lang="en-US" dirty="0">
                <a:solidFill>
                  <a:schemeClr val="accent5">
                    <a:lumMod val="50000"/>
                  </a:schemeClr>
                </a:solidFill>
              </a:rPr>
              <a:t>Vector 1:</a:t>
            </a:r>
          </a:p>
        </p:txBody>
      </p:sp>
      <p:sp>
        <p:nvSpPr>
          <p:cNvPr id="8" name="TextBox 7">
            <a:extLst>
              <a:ext uri="{FF2B5EF4-FFF2-40B4-BE49-F238E27FC236}">
                <a16:creationId xmlns:a16="http://schemas.microsoft.com/office/drawing/2014/main" id="{61162114-3A41-FCAC-BB42-ABE53E1C64F8}"/>
              </a:ext>
            </a:extLst>
          </p:cNvPr>
          <p:cNvSpPr txBox="1"/>
          <p:nvPr/>
        </p:nvSpPr>
        <p:spPr>
          <a:xfrm>
            <a:off x="577850" y="5902046"/>
            <a:ext cx="1752215" cy="369332"/>
          </a:xfrm>
          <a:prstGeom prst="rect">
            <a:avLst/>
          </a:prstGeom>
          <a:noFill/>
        </p:spPr>
        <p:txBody>
          <a:bodyPr wrap="square" rtlCol="0">
            <a:spAutoFit/>
          </a:bodyPr>
          <a:lstStyle/>
          <a:p>
            <a:pPr algn="r"/>
            <a:r>
              <a:rPr lang="en-US" dirty="0">
                <a:solidFill>
                  <a:schemeClr val="accent5">
                    <a:lumMod val="50000"/>
                  </a:schemeClr>
                </a:solidFill>
              </a:rPr>
              <a:t>Vector 2:</a:t>
            </a:r>
          </a:p>
        </p:txBody>
      </p:sp>
      <p:sp>
        <p:nvSpPr>
          <p:cNvPr id="9" name="Slide Number Placeholder 3">
            <a:extLst>
              <a:ext uri="{FF2B5EF4-FFF2-40B4-BE49-F238E27FC236}">
                <a16:creationId xmlns:a16="http://schemas.microsoft.com/office/drawing/2014/main" id="{92A06934-1BF0-3E27-33A1-9F53CD2DAEF6}"/>
              </a:ext>
            </a:extLst>
          </p:cNvPr>
          <p:cNvSpPr>
            <a:spLocks noGrp="1"/>
          </p:cNvSpPr>
          <p:nvPr>
            <p:ph type="sldNum" sz="quarter" idx="12"/>
          </p:nvPr>
        </p:nvSpPr>
        <p:spPr>
          <a:xfrm>
            <a:off x="9448800" y="6492875"/>
            <a:ext cx="2743200" cy="365125"/>
          </a:xfrm>
        </p:spPr>
        <p:txBody>
          <a:bodyPr/>
          <a:lstStyle/>
          <a:p>
            <a:fld id="{48F63A3B-78C7-47BE-AE5E-E10140E04643}" type="slidenum">
              <a:rPr lang="en-US" smtClean="0"/>
              <a:t>37</a:t>
            </a:fld>
            <a:endParaRPr lang="en-US" dirty="0"/>
          </a:p>
        </p:txBody>
      </p:sp>
    </p:spTree>
    <p:extLst>
      <p:ext uri="{BB962C8B-B14F-4D97-AF65-F5344CB8AC3E}">
        <p14:creationId xmlns:p14="http://schemas.microsoft.com/office/powerpoint/2010/main" val="120543726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F73F3D-7CBD-46D3-AD51-D6E4EA1B7A38}"/>
              </a:ext>
            </a:extLst>
          </p:cNvPr>
          <p:cNvSpPr>
            <a:spLocks noGrp="1"/>
          </p:cNvSpPr>
          <p:nvPr>
            <p:ph type="title"/>
          </p:nvPr>
        </p:nvSpPr>
        <p:spPr/>
        <p:txBody>
          <a:bodyPr/>
          <a:lstStyle/>
          <a:p>
            <a:r>
              <a:rPr lang="en-SG" dirty="0"/>
              <a:t>Different types of objects</a:t>
            </a:r>
          </a:p>
        </p:txBody>
      </p:sp>
      <p:sp>
        <p:nvSpPr>
          <p:cNvPr id="3" name="Content Placeholder 2">
            <a:extLst>
              <a:ext uri="{FF2B5EF4-FFF2-40B4-BE49-F238E27FC236}">
                <a16:creationId xmlns:a16="http://schemas.microsoft.com/office/drawing/2014/main" id="{E6CD1D97-2687-4B15-BF3D-D09058FCEB2F}"/>
              </a:ext>
            </a:extLst>
          </p:cNvPr>
          <p:cNvSpPr>
            <a:spLocks noGrp="1"/>
          </p:cNvSpPr>
          <p:nvPr>
            <p:ph idx="1"/>
          </p:nvPr>
        </p:nvSpPr>
        <p:spPr>
          <a:xfrm>
            <a:off x="77584" y="767101"/>
            <a:ext cx="8195560" cy="6074077"/>
          </a:xfrm>
        </p:spPr>
        <p:txBody>
          <a:bodyPr>
            <a:normAutofit/>
          </a:bodyPr>
          <a:lstStyle/>
          <a:p>
            <a:pPr marL="0" indent="0">
              <a:buNone/>
            </a:pPr>
            <a:r>
              <a:rPr lang="en-SG" b="1" dirty="0" err="1"/>
              <a:t>Dataframe</a:t>
            </a:r>
            <a:r>
              <a:rPr lang="en-SG" dirty="0"/>
              <a:t>: multiple numbers (and/or other info) arranged in a two-dimensional rectangle</a:t>
            </a:r>
          </a:p>
          <a:p>
            <a:pPr marL="0" indent="0">
              <a:buNone/>
            </a:pPr>
            <a:r>
              <a:rPr lang="en-SG" sz="2400" dirty="0"/>
              <a:t>- Different vectors can contain different types of information </a:t>
            </a:r>
          </a:p>
          <a:p>
            <a:pPr marL="0" indent="0">
              <a:buNone/>
            </a:pPr>
            <a:endParaRPr lang="en-SG" sz="2400" dirty="0"/>
          </a:p>
          <a:p>
            <a:pPr marL="0" indent="0">
              <a:buNone/>
            </a:pPr>
            <a:endParaRPr lang="en-SG" sz="2400" dirty="0"/>
          </a:p>
          <a:p>
            <a:pPr marL="0" indent="0">
              <a:buNone/>
            </a:pPr>
            <a:endParaRPr lang="en-SG" sz="2400" dirty="0"/>
          </a:p>
          <a:p>
            <a:pPr marL="0" indent="0">
              <a:buNone/>
            </a:pPr>
            <a:r>
              <a:rPr lang="en-SG" sz="2400" dirty="0"/>
              <a:t>- This is the type of object that is created when you read datasets in using </a:t>
            </a:r>
            <a:r>
              <a:rPr lang="en-SG" sz="2400" dirty="0" err="1"/>
              <a:t>read.table</a:t>
            </a:r>
            <a:r>
              <a:rPr lang="en-SG" sz="2400" dirty="0"/>
              <a:t>() and read.csv()</a:t>
            </a:r>
          </a:p>
          <a:p>
            <a:pPr marL="0" indent="0">
              <a:buNone/>
            </a:pPr>
            <a:endParaRPr lang="en-SG" dirty="0"/>
          </a:p>
          <a:p>
            <a:pPr marL="0" indent="0">
              <a:buNone/>
            </a:pPr>
            <a:r>
              <a:rPr lang="en-SG" b="1" dirty="0"/>
              <a:t>Tibble</a:t>
            </a:r>
            <a:r>
              <a:rPr lang="en-SG" dirty="0"/>
              <a:t>: a </a:t>
            </a:r>
            <a:r>
              <a:rPr lang="en-SG" dirty="0" err="1"/>
              <a:t>Dataframe</a:t>
            </a:r>
            <a:r>
              <a:rPr lang="en-SG" dirty="0"/>
              <a:t> with a few slight differences (used in </a:t>
            </a:r>
            <a:r>
              <a:rPr lang="en-SG" dirty="0" err="1"/>
              <a:t>Tidyverse</a:t>
            </a:r>
            <a:r>
              <a:rPr lang="en-SG" dirty="0"/>
              <a:t>)</a:t>
            </a:r>
          </a:p>
          <a:p>
            <a:pPr marL="0" indent="0">
              <a:buNone/>
            </a:pPr>
            <a:r>
              <a:rPr lang="en-SG" sz="2400" dirty="0"/>
              <a:t>- This is the type of object we will work with most of the time to store datasets because </a:t>
            </a:r>
            <a:r>
              <a:rPr lang="en-SG" sz="2400" dirty="0" err="1"/>
              <a:t>read_excel</a:t>
            </a:r>
            <a:r>
              <a:rPr lang="en-SG" sz="2400" dirty="0"/>
              <a:t>() creates this type of object</a:t>
            </a:r>
          </a:p>
        </p:txBody>
      </p:sp>
      <p:graphicFrame>
        <p:nvGraphicFramePr>
          <p:cNvPr id="4" name="Table 6">
            <a:extLst>
              <a:ext uri="{FF2B5EF4-FFF2-40B4-BE49-F238E27FC236}">
                <a16:creationId xmlns:a16="http://schemas.microsoft.com/office/drawing/2014/main" id="{140DABE4-840B-9CB3-A058-0AB3622310F9}"/>
              </a:ext>
            </a:extLst>
          </p:cNvPr>
          <p:cNvGraphicFramePr>
            <a:graphicFrameLocks noGrp="1"/>
          </p:cNvGraphicFramePr>
          <p:nvPr>
            <p:extLst>
              <p:ext uri="{D42A27DB-BD31-4B8C-83A1-F6EECF244321}">
                <p14:modId xmlns:p14="http://schemas.microsoft.com/office/powerpoint/2010/main" val="2209776836"/>
              </p:ext>
            </p:extLst>
          </p:nvPr>
        </p:nvGraphicFramePr>
        <p:xfrm>
          <a:off x="2571220" y="2219368"/>
          <a:ext cx="5287992" cy="1112520"/>
        </p:xfrm>
        <a:graphic>
          <a:graphicData uri="http://schemas.openxmlformats.org/drawingml/2006/table">
            <a:tbl>
              <a:tblPr firstRow="1" bandRow="1">
                <a:tableStyleId>{5C22544A-7EE6-4342-B048-85BDC9FD1C3A}</a:tableStyleId>
              </a:tblPr>
              <a:tblGrid>
                <a:gridCol w="660999">
                  <a:extLst>
                    <a:ext uri="{9D8B030D-6E8A-4147-A177-3AD203B41FA5}">
                      <a16:colId xmlns:a16="http://schemas.microsoft.com/office/drawing/2014/main" val="2673786693"/>
                    </a:ext>
                  </a:extLst>
                </a:gridCol>
                <a:gridCol w="660999">
                  <a:extLst>
                    <a:ext uri="{9D8B030D-6E8A-4147-A177-3AD203B41FA5}">
                      <a16:colId xmlns:a16="http://schemas.microsoft.com/office/drawing/2014/main" val="1400821337"/>
                    </a:ext>
                  </a:extLst>
                </a:gridCol>
                <a:gridCol w="660999">
                  <a:extLst>
                    <a:ext uri="{9D8B030D-6E8A-4147-A177-3AD203B41FA5}">
                      <a16:colId xmlns:a16="http://schemas.microsoft.com/office/drawing/2014/main" val="996863739"/>
                    </a:ext>
                  </a:extLst>
                </a:gridCol>
                <a:gridCol w="660999">
                  <a:extLst>
                    <a:ext uri="{9D8B030D-6E8A-4147-A177-3AD203B41FA5}">
                      <a16:colId xmlns:a16="http://schemas.microsoft.com/office/drawing/2014/main" val="719436871"/>
                    </a:ext>
                  </a:extLst>
                </a:gridCol>
                <a:gridCol w="660999">
                  <a:extLst>
                    <a:ext uri="{9D8B030D-6E8A-4147-A177-3AD203B41FA5}">
                      <a16:colId xmlns:a16="http://schemas.microsoft.com/office/drawing/2014/main" val="2297934250"/>
                    </a:ext>
                  </a:extLst>
                </a:gridCol>
                <a:gridCol w="660999">
                  <a:extLst>
                    <a:ext uri="{9D8B030D-6E8A-4147-A177-3AD203B41FA5}">
                      <a16:colId xmlns:a16="http://schemas.microsoft.com/office/drawing/2014/main" val="974749398"/>
                    </a:ext>
                  </a:extLst>
                </a:gridCol>
                <a:gridCol w="660999">
                  <a:extLst>
                    <a:ext uri="{9D8B030D-6E8A-4147-A177-3AD203B41FA5}">
                      <a16:colId xmlns:a16="http://schemas.microsoft.com/office/drawing/2014/main" val="502531906"/>
                    </a:ext>
                  </a:extLst>
                </a:gridCol>
                <a:gridCol w="660999">
                  <a:extLst>
                    <a:ext uri="{9D8B030D-6E8A-4147-A177-3AD203B41FA5}">
                      <a16:colId xmlns:a16="http://schemas.microsoft.com/office/drawing/2014/main" val="2945593215"/>
                    </a:ext>
                  </a:extLst>
                </a:gridCol>
              </a:tblGrid>
              <a:tr h="370840">
                <a:tc>
                  <a:txBody>
                    <a:bodyPr/>
                    <a:lstStyle/>
                    <a:p>
                      <a:pPr algn="ctr"/>
                      <a:r>
                        <a:rPr lang="en-SG"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SG"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SG"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SG"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SG"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SG"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SG" b="0" dirty="0">
                          <a:solidFill>
                            <a:schemeClr val="tx1"/>
                          </a:solidFill>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SG"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66996908"/>
                  </a:ext>
                </a:extLst>
              </a:tr>
              <a:tr h="370840">
                <a:tc>
                  <a:txBody>
                    <a:bodyPr/>
                    <a:lstStyle/>
                    <a:p>
                      <a:pPr algn="ctr"/>
                      <a:r>
                        <a:rPr lang="en-SG" b="0" dirty="0">
                          <a:solidFill>
                            <a:schemeClr val="tx1"/>
                          </a:solidFill>
                        </a:rPr>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SG" b="0" dirty="0">
                          <a:solidFill>
                            <a:schemeClr val="tx1"/>
                          </a:solidFill>
                        </a:rPr>
                        <a:t>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SG" b="0" dirty="0">
                          <a:solidFill>
                            <a:schemeClr val="tx1"/>
                          </a:solidFill>
                        </a:rPr>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SG" b="0" dirty="0">
                          <a:solidFill>
                            <a:schemeClr val="tx1"/>
                          </a:solidFill>
                        </a:rPr>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SG" b="0" dirty="0">
                          <a:solidFill>
                            <a:schemeClr val="tx1"/>
                          </a:solidFill>
                        </a:rPr>
                        <a:t>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SG" b="0" dirty="0">
                          <a:solidFill>
                            <a:schemeClr val="tx1"/>
                          </a:solidFill>
                        </a:rPr>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SG" b="0" dirty="0">
                          <a:solidFill>
                            <a:schemeClr val="tx1"/>
                          </a:solidFill>
                        </a:rPr>
                        <a:t>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SG" b="0" dirty="0">
                          <a:solidFill>
                            <a:schemeClr val="tx1"/>
                          </a:solidFill>
                        </a:rPr>
                        <a:t>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07042009"/>
                  </a:ext>
                </a:extLst>
              </a:tr>
              <a:tr h="370840">
                <a:tc>
                  <a:txBody>
                    <a:bodyPr/>
                    <a:lstStyle/>
                    <a:p>
                      <a:pPr algn="ctr"/>
                      <a:r>
                        <a:rPr lang="en-SG" b="0" dirty="0">
                          <a:solidFill>
                            <a:schemeClr val="tx1"/>
                          </a:solidFill>
                        </a:rPr>
                        <a:t>True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SG" b="0" dirty="0">
                          <a:solidFill>
                            <a:schemeClr val="tx1"/>
                          </a:solidFill>
                        </a:rPr>
                        <a:t>False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SG" b="0" dirty="0">
                          <a:solidFill>
                            <a:schemeClr val="tx1"/>
                          </a:solidFill>
                        </a:rPr>
                        <a:t>False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SG" b="0" dirty="0">
                          <a:solidFill>
                            <a:schemeClr val="tx1"/>
                          </a:solidFill>
                        </a:rPr>
                        <a:t>False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SG" b="0" dirty="0">
                          <a:solidFill>
                            <a:schemeClr val="tx1"/>
                          </a:solidFill>
                        </a:rPr>
                        <a:t>True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SG" b="0" dirty="0">
                          <a:solidFill>
                            <a:schemeClr val="tx1"/>
                          </a:solidFill>
                        </a:rPr>
                        <a:t>False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SG" b="0" dirty="0">
                          <a:solidFill>
                            <a:schemeClr val="tx1"/>
                          </a:solidFill>
                        </a:rPr>
                        <a:t>True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SG" b="0" dirty="0">
                          <a:solidFill>
                            <a:schemeClr val="tx1"/>
                          </a:solidFill>
                        </a:rPr>
                        <a:t>False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88648017"/>
                  </a:ext>
                </a:extLst>
              </a:tr>
            </a:tbl>
          </a:graphicData>
        </a:graphic>
      </p:graphicFrame>
      <p:sp>
        <p:nvSpPr>
          <p:cNvPr id="6" name="TextBox 5">
            <a:extLst>
              <a:ext uri="{FF2B5EF4-FFF2-40B4-BE49-F238E27FC236}">
                <a16:creationId xmlns:a16="http://schemas.microsoft.com/office/drawing/2014/main" id="{8A61DBD2-02AC-9030-8078-A65BD53591C0}"/>
              </a:ext>
            </a:extLst>
          </p:cNvPr>
          <p:cNvSpPr txBox="1"/>
          <p:nvPr/>
        </p:nvSpPr>
        <p:spPr>
          <a:xfrm>
            <a:off x="817076" y="2219368"/>
            <a:ext cx="1752215" cy="369332"/>
          </a:xfrm>
          <a:prstGeom prst="rect">
            <a:avLst/>
          </a:prstGeom>
          <a:noFill/>
        </p:spPr>
        <p:txBody>
          <a:bodyPr wrap="square" rtlCol="0">
            <a:spAutoFit/>
          </a:bodyPr>
          <a:lstStyle/>
          <a:p>
            <a:pPr algn="r"/>
            <a:r>
              <a:rPr lang="en-US" dirty="0">
                <a:solidFill>
                  <a:schemeClr val="accent5">
                    <a:lumMod val="50000"/>
                  </a:schemeClr>
                </a:solidFill>
              </a:rPr>
              <a:t>Vector 1:</a:t>
            </a:r>
          </a:p>
        </p:txBody>
      </p:sp>
      <p:sp>
        <p:nvSpPr>
          <p:cNvPr id="7" name="TextBox 6">
            <a:extLst>
              <a:ext uri="{FF2B5EF4-FFF2-40B4-BE49-F238E27FC236}">
                <a16:creationId xmlns:a16="http://schemas.microsoft.com/office/drawing/2014/main" id="{2BEAC1CF-2AB6-6E22-AFFF-F0D9C04EEEAB}"/>
              </a:ext>
            </a:extLst>
          </p:cNvPr>
          <p:cNvSpPr txBox="1"/>
          <p:nvPr/>
        </p:nvSpPr>
        <p:spPr>
          <a:xfrm>
            <a:off x="819005" y="2580113"/>
            <a:ext cx="1752215" cy="369332"/>
          </a:xfrm>
          <a:prstGeom prst="rect">
            <a:avLst/>
          </a:prstGeom>
          <a:noFill/>
        </p:spPr>
        <p:txBody>
          <a:bodyPr wrap="square" rtlCol="0">
            <a:spAutoFit/>
          </a:bodyPr>
          <a:lstStyle/>
          <a:p>
            <a:pPr algn="r"/>
            <a:r>
              <a:rPr lang="en-US" dirty="0">
                <a:solidFill>
                  <a:schemeClr val="accent5">
                    <a:lumMod val="50000"/>
                  </a:schemeClr>
                </a:solidFill>
              </a:rPr>
              <a:t>Vector 2:</a:t>
            </a:r>
          </a:p>
        </p:txBody>
      </p:sp>
      <p:sp>
        <p:nvSpPr>
          <p:cNvPr id="8" name="TextBox 7">
            <a:extLst>
              <a:ext uri="{FF2B5EF4-FFF2-40B4-BE49-F238E27FC236}">
                <a16:creationId xmlns:a16="http://schemas.microsoft.com/office/drawing/2014/main" id="{0E475234-B17E-F1DB-67BA-0BD66D702EC9}"/>
              </a:ext>
            </a:extLst>
          </p:cNvPr>
          <p:cNvSpPr txBox="1"/>
          <p:nvPr/>
        </p:nvSpPr>
        <p:spPr>
          <a:xfrm>
            <a:off x="817075" y="2940858"/>
            <a:ext cx="1752215" cy="369332"/>
          </a:xfrm>
          <a:prstGeom prst="rect">
            <a:avLst/>
          </a:prstGeom>
          <a:noFill/>
        </p:spPr>
        <p:txBody>
          <a:bodyPr wrap="square" rtlCol="0">
            <a:spAutoFit/>
          </a:bodyPr>
          <a:lstStyle/>
          <a:p>
            <a:pPr algn="r"/>
            <a:r>
              <a:rPr lang="en-US" dirty="0">
                <a:solidFill>
                  <a:schemeClr val="accent5">
                    <a:lumMod val="50000"/>
                  </a:schemeClr>
                </a:solidFill>
              </a:rPr>
              <a:t>Vector 3:</a:t>
            </a:r>
          </a:p>
        </p:txBody>
      </p:sp>
      <p:sp>
        <p:nvSpPr>
          <p:cNvPr id="9" name="Content Placeholder 2">
            <a:extLst>
              <a:ext uri="{FF2B5EF4-FFF2-40B4-BE49-F238E27FC236}">
                <a16:creationId xmlns:a16="http://schemas.microsoft.com/office/drawing/2014/main" id="{EF583D69-8CF1-DF0A-3E24-96BABE2F2DCD}"/>
              </a:ext>
            </a:extLst>
          </p:cNvPr>
          <p:cNvSpPr txBox="1">
            <a:spLocks/>
          </p:cNvSpPr>
          <p:nvPr/>
        </p:nvSpPr>
        <p:spPr>
          <a:xfrm>
            <a:off x="8764061" y="1398519"/>
            <a:ext cx="3167253" cy="5213735"/>
          </a:xfrm>
          <a:prstGeom prst="rect">
            <a:avLst/>
          </a:prstGeom>
          <a:solidFill>
            <a:schemeClr val="accent1">
              <a:lumMod val="20000"/>
              <a:lumOff val="80000"/>
            </a:schemeClr>
          </a:solidFill>
          <a:ln>
            <a:solidFill>
              <a:schemeClr val="accent1"/>
            </a:solidFill>
          </a:ln>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5">
                    <a:lumMod val="50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5">
                    <a:lumMod val="50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5">
                    <a:lumMod val="50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5">
                    <a:lumMod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5">
                    <a:lumMod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SG" sz="1800" u="sng" dirty="0">
                <a:solidFill>
                  <a:schemeClr val="accent1"/>
                </a:solidFill>
              </a:rPr>
              <a:t>A word on </a:t>
            </a:r>
            <a:r>
              <a:rPr lang="en-SG" sz="1800" u="sng" dirty="0" err="1">
                <a:solidFill>
                  <a:schemeClr val="accent1"/>
                </a:solidFill>
              </a:rPr>
              <a:t>Tidyverse</a:t>
            </a:r>
            <a:endParaRPr lang="en-SG" sz="1800" u="sng" dirty="0">
              <a:solidFill>
                <a:schemeClr val="accent1"/>
              </a:solidFill>
            </a:endParaRPr>
          </a:p>
          <a:p>
            <a:pPr marL="0" indent="0">
              <a:buFont typeface="Arial" panose="020B0604020202020204" pitchFamily="34" charset="0"/>
              <a:buNone/>
            </a:pPr>
            <a:r>
              <a:rPr lang="en-SG" sz="1800" dirty="0" err="1">
                <a:solidFill>
                  <a:schemeClr val="accent1"/>
                </a:solidFill>
                <a:sym typeface="Wingdings" panose="05000000000000000000" pitchFamily="2" charset="2"/>
              </a:rPr>
              <a:t>Tidyverse</a:t>
            </a:r>
            <a:r>
              <a:rPr lang="en-SG" sz="1800" dirty="0">
                <a:solidFill>
                  <a:schemeClr val="accent1"/>
                </a:solidFill>
                <a:sym typeface="Wingdings" panose="05000000000000000000" pitchFamily="2" charset="2"/>
              </a:rPr>
              <a:t> is a collection of R packages written by a lot of different researchers to try to make coding in R more friendly.</a:t>
            </a:r>
          </a:p>
          <a:p>
            <a:pPr marL="0" indent="0">
              <a:buFont typeface="Arial" panose="020B0604020202020204" pitchFamily="34" charset="0"/>
              <a:buNone/>
            </a:pPr>
            <a:r>
              <a:rPr lang="en-SG" sz="1800" dirty="0">
                <a:solidFill>
                  <a:schemeClr val="accent1"/>
                </a:solidFill>
                <a:sym typeface="Wingdings" panose="05000000000000000000" pitchFamily="2" charset="2"/>
              </a:rPr>
              <a:t>Some researchers feel that </a:t>
            </a:r>
            <a:r>
              <a:rPr lang="en-SG" sz="1800" dirty="0" err="1">
                <a:solidFill>
                  <a:schemeClr val="accent1"/>
                </a:solidFill>
                <a:sym typeface="Wingdings" panose="05000000000000000000" pitchFamily="2" charset="2"/>
              </a:rPr>
              <a:t>Tidyverse</a:t>
            </a:r>
            <a:r>
              <a:rPr lang="en-SG" sz="1800" dirty="0">
                <a:solidFill>
                  <a:schemeClr val="accent1"/>
                </a:solidFill>
                <a:sym typeface="Wingdings" panose="05000000000000000000" pitchFamily="2" charset="2"/>
              </a:rPr>
              <a:t> is the best thing in the world since sliced bread. I disagree: I think some aspects are great, some not so. So I’ll be introducing to you the great ones (e.g. ggplot2) and leaving out the others.</a:t>
            </a:r>
          </a:p>
          <a:p>
            <a:pPr marL="0" indent="0">
              <a:buFont typeface="Arial" panose="020B0604020202020204" pitchFamily="34" charset="0"/>
              <a:buNone/>
            </a:pPr>
            <a:r>
              <a:rPr lang="en-SG" sz="1800" dirty="0">
                <a:solidFill>
                  <a:schemeClr val="accent1"/>
                </a:solidFill>
                <a:sym typeface="Wingdings" panose="05000000000000000000" pitchFamily="2" charset="2"/>
              </a:rPr>
              <a:t>After the course, when you are more familiar with R, you can look up </a:t>
            </a:r>
            <a:r>
              <a:rPr lang="en-SG" sz="1800" dirty="0" err="1">
                <a:solidFill>
                  <a:schemeClr val="accent1"/>
                </a:solidFill>
                <a:sym typeface="Wingdings" panose="05000000000000000000" pitchFamily="2" charset="2"/>
              </a:rPr>
              <a:t>Tidyverse</a:t>
            </a:r>
            <a:r>
              <a:rPr lang="en-SG" sz="1800" dirty="0">
                <a:solidFill>
                  <a:schemeClr val="accent1"/>
                </a:solidFill>
                <a:sym typeface="Wingdings" panose="05000000000000000000" pitchFamily="2" charset="2"/>
              </a:rPr>
              <a:t> for yourself (</a:t>
            </a:r>
            <a:r>
              <a:rPr lang="en-SG" sz="1800" dirty="0">
                <a:solidFill>
                  <a:schemeClr val="accent1"/>
                </a:solidFill>
                <a:sym typeface="Wingdings" panose="05000000000000000000" pitchFamily="2" charset="2"/>
                <a:hlinkClick r:id="rId2"/>
              </a:rPr>
              <a:t>https://www.tidyverse.org/</a:t>
            </a:r>
            <a:r>
              <a:rPr lang="en-SG" sz="1800" dirty="0">
                <a:solidFill>
                  <a:schemeClr val="accent1"/>
                </a:solidFill>
                <a:sym typeface="Wingdings" panose="05000000000000000000" pitchFamily="2" charset="2"/>
              </a:rPr>
              <a:t>) and decide whether you want to use all its functions.</a:t>
            </a:r>
          </a:p>
        </p:txBody>
      </p:sp>
      <p:sp>
        <p:nvSpPr>
          <p:cNvPr id="10" name="Slide Number Placeholder 3">
            <a:extLst>
              <a:ext uri="{FF2B5EF4-FFF2-40B4-BE49-F238E27FC236}">
                <a16:creationId xmlns:a16="http://schemas.microsoft.com/office/drawing/2014/main" id="{D1DB5F82-25EB-725D-5AEB-DB791F66A94B}"/>
              </a:ext>
            </a:extLst>
          </p:cNvPr>
          <p:cNvSpPr>
            <a:spLocks noGrp="1"/>
          </p:cNvSpPr>
          <p:nvPr>
            <p:ph type="sldNum" sz="quarter" idx="12"/>
          </p:nvPr>
        </p:nvSpPr>
        <p:spPr>
          <a:xfrm>
            <a:off x="9448800" y="6492875"/>
            <a:ext cx="2743200" cy="365125"/>
          </a:xfrm>
        </p:spPr>
        <p:txBody>
          <a:bodyPr/>
          <a:lstStyle/>
          <a:p>
            <a:fld id="{48F63A3B-78C7-47BE-AE5E-E10140E04643}" type="slidenum">
              <a:rPr lang="en-US" smtClean="0"/>
              <a:t>38</a:t>
            </a:fld>
            <a:endParaRPr lang="en-US" dirty="0"/>
          </a:p>
        </p:txBody>
      </p:sp>
    </p:spTree>
    <p:extLst>
      <p:ext uri="{BB962C8B-B14F-4D97-AF65-F5344CB8AC3E}">
        <p14:creationId xmlns:p14="http://schemas.microsoft.com/office/powerpoint/2010/main" val="168532741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F73F3D-7CBD-46D3-AD51-D6E4EA1B7A38}"/>
              </a:ext>
            </a:extLst>
          </p:cNvPr>
          <p:cNvSpPr>
            <a:spLocks noGrp="1"/>
          </p:cNvSpPr>
          <p:nvPr>
            <p:ph type="title"/>
          </p:nvPr>
        </p:nvSpPr>
        <p:spPr/>
        <p:txBody>
          <a:bodyPr/>
          <a:lstStyle/>
          <a:p>
            <a:r>
              <a:rPr lang="en-SG" dirty="0"/>
              <a:t>Some common functions for vectors</a:t>
            </a:r>
          </a:p>
        </p:txBody>
      </p:sp>
      <p:sp>
        <p:nvSpPr>
          <p:cNvPr id="3" name="Content Placeholder 2">
            <a:extLst>
              <a:ext uri="{FF2B5EF4-FFF2-40B4-BE49-F238E27FC236}">
                <a16:creationId xmlns:a16="http://schemas.microsoft.com/office/drawing/2014/main" id="{E6CD1D97-2687-4B15-BF3D-D09058FCEB2F}"/>
              </a:ext>
            </a:extLst>
          </p:cNvPr>
          <p:cNvSpPr>
            <a:spLocks noGrp="1"/>
          </p:cNvSpPr>
          <p:nvPr>
            <p:ph idx="1"/>
          </p:nvPr>
        </p:nvSpPr>
        <p:spPr>
          <a:xfrm>
            <a:off x="77582" y="767101"/>
            <a:ext cx="12036834" cy="6074077"/>
          </a:xfrm>
        </p:spPr>
        <p:txBody>
          <a:bodyPr>
            <a:normAutofit lnSpcReduction="10000"/>
          </a:bodyPr>
          <a:lstStyle/>
          <a:p>
            <a:pPr marL="0" indent="0">
              <a:buNone/>
            </a:pPr>
            <a:r>
              <a:rPr lang="en-SG" sz="2000" dirty="0">
                <a:latin typeface="Courier New" panose="02070309020205020404" pitchFamily="49" charset="0"/>
                <a:cs typeface="Courier New" panose="02070309020205020404" pitchFamily="49" charset="0"/>
              </a:rPr>
              <a:t>length() #Check the number of elements in your vector</a:t>
            </a:r>
          </a:p>
          <a:p>
            <a:pPr marL="0" indent="0">
              <a:buNone/>
            </a:pPr>
            <a:r>
              <a:rPr lang="en-SG" sz="2000" dirty="0">
                <a:latin typeface="Courier New" panose="02070309020205020404" pitchFamily="49" charset="0"/>
                <a:cs typeface="Courier New" panose="02070309020205020404" pitchFamily="49" charset="0"/>
              </a:rPr>
              <a:t>mean()</a:t>
            </a:r>
          </a:p>
          <a:p>
            <a:pPr marL="0" indent="0">
              <a:buNone/>
            </a:pPr>
            <a:r>
              <a:rPr lang="en-SG" sz="2000" dirty="0">
                <a:latin typeface="Courier New" panose="02070309020205020404" pitchFamily="49" charset="0"/>
                <a:cs typeface="Courier New" panose="02070309020205020404" pitchFamily="49" charset="0"/>
              </a:rPr>
              <a:t>median()</a:t>
            </a:r>
          </a:p>
          <a:p>
            <a:pPr marL="0" indent="0">
              <a:buNone/>
            </a:pPr>
            <a:r>
              <a:rPr lang="en-SG" sz="2000" dirty="0">
                <a:latin typeface="Courier New" panose="02070309020205020404" pitchFamily="49" charset="0"/>
                <a:cs typeface="Courier New" panose="02070309020205020404" pitchFamily="49" charset="0"/>
              </a:rPr>
              <a:t>max()</a:t>
            </a:r>
          </a:p>
          <a:p>
            <a:pPr marL="0" indent="0">
              <a:buNone/>
            </a:pPr>
            <a:r>
              <a:rPr lang="en-SG" sz="2000" dirty="0">
                <a:latin typeface="Courier New" panose="02070309020205020404" pitchFamily="49" charset="0"/>
                <a:cs typeface="Courier New" panose="02070309020205020404" pitchFamily="49" charset="0"/>
              </a:rPr>
              <a:t>min()</a:t>
            </a:r>
          </a:p>
          <a:p>
            <a:pPr marL="0" indent="0">
              <a:buNone/>
            </a:pPr>
            <a:r>
              <a:rPr lang="en-SG" sz="2000" dirty="0">
                <a:latin typeface="Courier New" panose="02070309020205020404" pitchFamily="49" charset="0"/>
                <a:cs typeface="Courier New" panose="02070309020205020404" pitchFamily="49" charset="0"/>
              </a:rPr>
              <a:t>range() #Returns the smallest and largest values</a:t>
            </a:r>
          </a:p>
          <a:p>
            <a:pPr marL="0" indent="0">
              <a:buNone/>
            </a:pPr>
            <a:r>
              <a:rPr lang="en-SG" sz="2000" dirty="0" err="1">
                <a:latin typeface="Courier New" panose="02070309020205020404" pitchFamily="49" charset="0"/>
                <a:cs typeface="Courier New" panose="02070309020205020404" pitchFamily="49" charset="0"/>
              </a:rPr>
              <a:t>sd</a:t>
            </a:r>
            <a:r>
              <a:rPr lang="en-SG" sz="2000" dirty="0">
                <a:latin typeface="Courier New" panose="02070309020205020404" pitchFamily="49" charset="0"/>
                <a:cs typeface="Courier New" panose="02070309020205020404" pitchFamily="49" charset="0"/>
              </a:rPr>
              <a:t>() #Returns the standard deviation of the vector</a:t>
            </a:r>
          </a:p>
          <a:p>
            <a:pPr marL="0" indent="0">
              <a:buNone/>
            </a:pPr>
            <a:r>
              <a:rPr lang="en-SG" sz="2000" dirty="0">
                <a:latin typeface="Courier New" panose="02070309020205020404" pitchFamily="49" charset="0"/>
                <a:cs typeface="Courier New" panose="02070309020205020404" pitchFamily="49" charset="0"/>
              </a:rPr>
              <a:t>var() #Returns the variance of the vector</a:t>
            </a:r>
          </a:p>
          <a:p>
            <a:pPr marL="0" indent="0">
              <a:buNone/>
            </a:pPr>
            <a:r>
              <a:rPr lang="en-SG" sz="2000" dirty="0">
                <a:latin typeface="Courier New" panose="02070309020205020404" pitchFamily="49" charset="0"/>
                <a:cs typeface="Courier New" panose="02070309020205020404" pitchFamily="49" charset="0"/>
              </a:rPr>
              <a:t>sum()</a:t>
            </a:r>
          </a:p>
          <a:p>
            <a:pPr marL="0" indent="0">
              <a:buFont typeface="Arial" panose="020B0604020202020204" pitchFamily="34" charset="0"/>
              <a:buNone/>
            </a:pPr>
            <a:r>
              <a:rPr lang="en-SG" sz="2000" dirty="0">
                <a:latin typeface="Courier New" panose="02070309020205020404" pitchFamily="49" charset="0"/>
                <a:cs typeface="Courier New" panose="02070309020205020404" pitchFamily="49" charset="0"/>
              </a:rPr>
              <a:t>prod() #Returns the product of all the elements</a:t>
            </a:r>
          </a:p>
          <a:p>
            <a:pPr marL="0" indent="0">
              <a:buNone/>
            </a:pPr>
            <a:r>
              <a:rPr lang="en-SG" sz="2000" dirty="0">
                <a:latin typeface="Courier New" panose="02070309020205020404" pitchFamily="49" charset="0"/>
                <a:cs typeface="Courier New" panose="02070309020205020404" pitchFamily="49" charset="0"/>
              </a:rPr>
              <a:t>sort() #Returns a vector with the elements sorted from smallest to largest</a:t>
            </a:r>
          </a:p>
          <a:p>
            <a:pPr marL="0" indent="0">
              <a:buNone/>
            </a:pPr>
            <a:r>
              <a:rPr lang="en-SG" sz="2000" dirty="0">
                <a:latin typeface="Courier New" panose="02070309020205020404" pitchFamily="49" charset="0"/>
                <a:cs typeface="Courier New" panose="02070309020205020404" pitchFamily="49" charset="0"/>
              </a:rPr>
              <a:t>rank(v1) #Returns the rank of each element from smallest (1) to largest (8, </a:t>
            </a:r>
            <a:br>
              <a:rPr lang="en-SG" sz="2000" dirty="0">
                <a:latin typeface="Courier New" panose="02070309020205020404" pitchFamily="49" charset="0"/>
                <a:cs typeface="Courier New" panose="02070309020205020404" pitchFamily="49" charset="0"/>
              </a:rPr>
            </a:br>
            <a:r>
              <a:rPr lang="en-SG" sz="2000" dirty="0">
                <a:latin typeface="Courier New" panose="02070309020205020404" pitchFamily="49" charset="0"/>
                <a:cs typeface="Courier New" panose="02070309020205020404" pitchFamily="49" charset="0"/>
              </a:rPr>
              <a:t>	   #because there are 8 elements in &lt;v1&gt;)</a:t>
            </a:r>
          </a:p>
          <a:p>
            <a:pPr marL="0" indent="0">
              <a:buNone/>
            </a:pPr>
            <a:r>
              <a:rPr lang="en-SG" sz="2000" dirty="0">
                <a:latin typeface="Courier New" panose="02070309020205020404" pitchFamily="49" charset="0"/>
                <a:cs typeface="Courier New" panose="02070309020205020404" pitchFamily="49" charset="0"/>
              </a:rPr>
              <a:t>quantile()</a:t>
            </a:r>
          </a:p>
          <a:p>
            <a:pPr marL="0" indent="0">
              <a:buNone/>
            </a:pPr>
            <a:r>
              <a:rPr lang="en-SG" sz="2000" dirty="0">
                <a:latin typeface="Courier New" panose="02070309020205020404" pitchFamily="49" charset="0"/>
                <a:cs typeface="Courier New" panose="02070309020205020404" pitchFamily="49" charset="0"/>
              </a:rPr>
              <a:t>sample(</a:t>
            </a:r>
            <a:r>
              <a:rPr lang="en-SG" sz="2000" dirty="0" err="1">
                <a:latin typeface="Courier New" panose="02070309020205020404" pitchFamily="49" charset="0"/>
                <a:cs typeface="Courier New" panose="02070309020205020404" pitchFamily="49" charset="0"/>
              </a:rPr>
              <a:t>x,replace</a:t>
            </a:r>
            <a:r>
              <a:rPr lang="en-SG" sz="2000" dirty="0">
                <a:latin typeface="Courier New" panose="02070309020205020404" pitchFamily="49" charset="0"/>
                <a:cs typeface="Courier New" panose="02070309020205020404" pitchFamily="49" charset="0"/>
              </a:rPr>
              <a:t>=T) #Samples values from the vector and replaces them</a:t>
            </a:r>
          </a:p>
          <a:p>
            <a:pPr marL="0" indent="0">
              <a:buNone/>
            </a:pPr>
            <a:r>
              <a:rPr lang="en-SG" sz="2000" dirty="0">
                <a:latin typeface="Courier New" panose="02070309020205020404" pitchFamily="49" charset="0"/>
                <a:cs typeface="Courier New" panose="02070309020205020404" pitchFamily="49" charset="0"/>
              </a:rPr>
              <a:t>match(v1,v2) #Checks whether the elements in 2 vectors are identical</a:t>
            </a:r>
          </a:p>
        </p:txBody>
      </p:sp>
      <p:sp>
        <p:nvSpPr>
          <p:cNvPr id="5" name="Slide Number Placeholder 3">
            <a:extLst>
              <a:ext uri="{FF2B5EF4-FFF2-40B4-BE49-F238E27FC236}">
                <a16:creationId xmlns:a16="http://schemas.microsoft.com/office/drawing/2014/main" id="{A6786BE5-17D8-7E80-F271-FF9581D45CB4}"/>
              </a:ext>
            </a:extLst>
          </p:cNvPr>
          <p:cNvSpPr>
            <a:spLocks noGrp="1"/>
          </p:cNvSpPr>
          <p:nvPr>
            <p:ph type="sldNum" sz="quarter" idx="12"/>
          </p:nvPr>
        </p:nvSpPr>
        <p:spPr>
          <a:xfrm>
            <a:off x="9448800" y="6492875"/>
            <a:ext cx="2743200" cy="365125"/>
          </a:xfrm>
        </p:spPr>
        <p:txBody>
          <a:bodyPr/>
          <a:lstStyle/>
          <a:p>
            <a:fld id="{48F63A3B-78C7-47BE-AE5E-E10140E04643}" type="slidenum">
              <a:rPr lang="en-US" smtClean="0"/>
              <a:t>39</a:t>
            </a:fld>
            <a:endParaRPr lang="en-US" dirty="0"/>
          </a:p>
        </p:txBody>
      </p:sp>
      <p:sp>
        <p:nvSpPr>
          <p:cNvPr id="6" name="TextBox 5">
            <a:extLst>
              <a:ext uri="{FF2B5EF4-FFF2-40B4-BE49-F238E27FC236}">
                <a16:creationId xmlns:a16="http://schemas.microsoft.com/office/drawing/2014/main" id="{89C585D6-1BE3-457E-873C-467CE414F165}"/>
              </a:ext>
            </a:extLst>
          </p:cNvPr>
          <p:cNvSpPr txBox="1"/>
          <p:nvPr/>
        </p:nvSpPr>
        <p:spPr>
          <a:xfrm>
            <a:off x="2887228" y="1505449"/>
            <a:ext cx="4587631" cy="646331"/>
          </a:xfrm>
          <a:prstGeom prst="rect">
            <a:avLst/>
          </a:prstGeom>
          <a:noFill/>
        </p:spPr>
        <p:txBody>
          <a:bodyPr wrap="square" rtlCol="0">
            <a:spAutoFit/>
          </a:bodyPr>
          <a:lstStyle/>
          <a:p>
            <a:r>
              <a:rPr lang="en-US" dirty="0">
                <a:solidFill>
                  <a:srgbClr val="FF0000"/>
                </a:solidFill>
              </a:rPr>
              <a:t>If I write something like that (with two brackets after), you know I’m referring to a function</a:t>
            </a:r>
          </a:p>
        </p:txBody>
      </p:sp>
      <p:cxnSp>
        <p:nvCxnSpPr>
          <p:cNvPr id="7" name="Straight Arrow Connector 6">
            <a:extLst>
              <a:ext uri="{FF2B5EF4-FFF2-40B4-BE49-F238E27FC236}">
                <a16:creationId xmlns:a16="http://schemas.microsoft.com/office/drawing/2014/main" id="{428431F7-F2B1-40DA-9C4F-90FDC19F6A27}"/>
              </a:ext>
            </a:extLst>
          </p:cNvPr>
          <p:cNvCxnSpPr>
            <a:cxnSpLocks/>
          </p:cNvCxnSpPr>
          <p:nvPr/>
        </p:nvCxnSpPr>
        <p:spPr>
          <a:xfrm flipH="1" flipV="1">
            <a:off x="1335314" y="1030514"/>
            <a:ext cx="1609970" cy="60960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56766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F73F3D-7CBD-46D3-AD51-D6E4EA1B7A38}"/>
              </a:ext>
            </a:extLst>
          </p:cNvPr>
          <p:cNvSpPr>
            <a:spLocks noGrp="1"/>
          </p:cNvSpPr>
          <p:nvPr>
            <p:ph type="title"/>
          </p:nvPr>
        </p:nvSpPr>
        <p:spPr/>
        <p:txBody>
          <a:bodyPr/>
          <a:lstStyle/>
          <a:p>
            <a:r>
              <a:rPr lang="en-SG" dirty="0"/>
              <a:t>Why is LSM3257 challenging?</a:t>
            </a:r>
          </a:p>
        </p:txBody>
      </p:sp>
      <p:sp>
        <p:nvSpPr>
          <p:cNvPr id="7" name="Oval 6">
            <a:extLst>
              <a:ext uri="{FF2B5EF4-FFF2-40B4-BE49-F238E27FC236}">
                <a16:creationId xmlns:a16="http://schemas.microsoft.com/office/drawing/2014/main" id="{D59E0994-77EF-FEF3-D3CA-820B36A485F6}"/>
              </a:ext>
            </a:extLst>
          </p:cNvPr>
          <p:cNvSpPr/>
          <p:nvPr/>
        </p:nvSpPr>
        <p:spPr>
          <a:xfrm>
            <a:off x="2336324" y="722882"/>
            <a:ext cx="5040000" cy="5040000"/>
          </a:xfrm>
          <a:prstGeom prst="ellipse">
            <a:avLst/>
          </a:prstGeom>
          <a:solidFill>
            <a:schemeClr val="accent1">
              <a:alpha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4" name="Content Placeholder 2">
            <a:extLst>
              <a:ext uri="{FF2B5EF4-FFF2-40B4-BE49-F238E27FC236}">
                <a16:creationId xmlns:a16="http://schemas.microsoft.com/office/drawing/2014/main" id="{8039BD8D-C63A-9126-3799-92FA6B2D4158}"/>
              </a:ext>
            </a:extLst>
          </p:cNvPr>
          <p:cNvSpPr txBox="1">
            <a:spLocks/>
          </p:cNvSpPr>
          <p:nvPr/>
        </p:nvSpPr>
        <p:spPr>
          <a:xfrm>
            <a:off x="2651942" y="2415879"/>
            <a:ext cx="2381423" cy="132189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5">
                    <a:lumMod val="50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5">
                    <a:lumMod val="50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5">
                    <a:lumMod val="50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5">
                    <a:lumMod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5">
                    <a:lumMod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400" dirty="0">
                <a:solidFill>
                  <a:schemeClr val="bg1"/>
                </a:solidFill>
                <a:effectLst>
                  <a:outerShdw blurRad="38100" dist="38100" dir="2700000" algn="tl">
                    <a:srgbClr val="000000">
                      <a:alpha val="43137"/>
                    </a:srgbClr>
                  </a:outerShdw>
                </a:effectLst>
              </a:rPr>
              <a:t>Learning to write a new language</a:t>
            </a:r>
          </a:p>
          <a:p>
            <a:pPr marL="0" indent="0" algn="ctr">
              <a:buFont typeface="Arial" panose="020B0604020202020204" pitchFamily="34" charset="0"/>
              <a:buNone/>
            </a:pPr>
            <a:r>
              <a:rPr lang="en-SG" sz="2400" dirty="0">
                <a:solidFill>
                  <a:schemeClr val="bg1"/>
                </a:solidFill>
                <a:effectLst>
                  <a:outerShdw blurRad="38100" dist="38100" dir="2700000" algn="tl">
                    <a:srgbClr val="000000">
                      <a:alpha val="43137"/>
                    </a:srgbClr>
                  </a:outerShdw>
                </a:effectLst>
              </a:rPr>
              <a:t>★ ★ ★ ★ ★</a:t>
            </a:r>
          </a:p>
        </p:txBody>
      </p:sp>
      <p:sp>
        <p:nvSpPr>
          <p:cNvPr id="15" name="Oval 14">
            <a:extLst>
              <a:ext uri="{FF2B5EF4-FFF2-40B4-BE49-F238E27FC236}">
                <a16:creationId xmlns:a16="http://schemas.microsoft.com/office/drawing/2014/main" id="{CA199034-F48A-A4EE-40C8-47474E588FE1}"/>
              </a:ext>
            </a:extLst>
          </p:cNvPr>
          <p:cNvSpPr/>
          <p:nvPr/>
        </p:nvSpPr>
        <p:spPr>
          <a:xfrm>
            <a:off x="5153265" y="722882"/>
            <a:ext cx="5040000" cy="5040000"/>
          </a:xfrm>
          <a:prstGeom prst="ellipse">
            <a:avLst/>
          </a:prstGeom>
          <a:solidFill>
            <a:schemeClr val="accent6">
              <a:lumMod val="75000"/>
              <a:alpha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7" name="Content Placeholder 2">
            <a:extLst>
              <a:ext uri="{FF2B5EF4-FFF2-40B4-BE49-F238E27FC236}">
                <a16:creationId xmlns:a16="http://schemas.microsoft.com/office/drawing/2014/main" id="{ACF4C3CD-84F2-DE73-649C-D0AD03C817A8}"/>
              </a:ext>
            </a:extLst>
          </p:cNvPr>
          <p:cNvSpPr txBox="1">
            <a:spLocks/>
          </p:cNvSpPr>
          <p:nvPr/>
        </p:nvSpPr>
        <p:spPr>
          <a:xfrm>
            <a:off x="7482357" y="2415879"/>
            <a:ext cx="2381423" cy="132189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5">
                    <a:lumMod val="50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5">
                    <a:lumMod val="50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5">
                    <a:lumMod val="50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5">
                    <a:lumMod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5">
                    <a:lumMod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400" dirty="0">
                <a:solidFill>
                  <a:schemeClr val="bg1"/>
                </a:solidFill>
                <a:effectLst>
                  <a:outerShdw blurRad="38100" dist="38100" dir="2700000" algn="tl">
                    <a:srgbClr val="000000">
                      <a:alpha val="43137"/>
                    </a:srgbClr>
                  </a:outerShdw>
                </a:effectLst>
              </a:rPr>
              <a:t>Learning to </a:t>
            </a:r>
            <a:r>
              <a:rPr lang="en-US" sz="2400" dirty="0" err="1">
                <a:solidFill>
                  <a:schemeClr val="bg1"/>
                </a:solidFill>
                <a:effectLst>
                  <a:outerShdw blurRad="38100" dist="38100" dir="2700000" algn="tl">
                    <a:srgbClr val="000000">
                      <a:alpha val="43137"/>
                    </a:srgbClr>
                  </a:outerShdw>
                </a:effectLst>
              </a:rPr>
              <a:t>analyse</a:t>
            </a:r>
            <a:r>
              <a:rPr lang="en-US" sz="2400" dirty="0">
                <a:solidFill>
                  <a:schemeClr val="bg1"/>
                </a:solidFill>
                <a:effectLst>
                  <a:outerShdw blurRad="38100" dist="38100" dir="2700000" algn="tl">
                    <a:srgbClr val="000000">
                      <a:alpha val="43137"/>
                    </a:srgbClr>
                  </a:outerShdw>
                </a:effectLst>
              </a:rPr>
              <a:t> data</a:t>
            </a:r>
          </a:p>
          <a:p>
            <a:pPr marL="0" indent="0" algn="ctr">
              <a:buFont typeface="Arial" panose="020B0604020202020204" pitchFamily="34" charset="0"/>
              <a:buNone/>
            </a:pPr>
            <a:r>
              <a:rPr lang="en-SG" sz="2400" dirty="0">
                <a:solidFill>
                  <a:schemeClr val="bg1"/>
                </a:solidFill>
                <a:effectLst>
                  <a:outerShdw blurRad="38100" dist="38100" dir="2700000" algn="tl">
                    <a:srgbClr val="000000">
                      <a:alpha val="43137"/>
                    </a:srgbClr>
                  </a:outerShdw>
                </a:effectLst>
              </a:rPr>
              <a:t>★ ★ ★ ★ ★</a:t>
            </a:r>
          </a:p>
        </p:txBody>
      </p:sp>
      <p:sp>
        <p:nvSpPr>
          <p:cNvPr id="18" name="Content Placeholder 2">
            <a:extLst>
              <a:ext uri="{FF2B5EF4-FFF2-40B4-BE49-F238E27FC236}">
                <a16:creationId xmlns:a16="http://schemas.microsoft.com/office/drawing/2014/main" id="{73345A23-0D75-6A56-7AF7-8A4B89005D18}"/>
              </a:ext>
            </a:extLst>
          </p:cNvPr>
          <p:cNvSpPr txBox="1">
            <a:spLocks/>
          </p:cNvSpPr>
          <p:nvPr/>
        </p:nvSpPr>
        <p:spPr>
          <a:xfrm>
            <a:off x="4926575" y="2639073"/>
            <a:ext cx="2619565" cy="187702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5">
                    <a:lumMod val="50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5">
                    <a:lumMod val="50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5">
                    <a:lumMod val="50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5">
                    <a:lumMod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5">
                    <a:lumMod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4000" dirty="0">
                <a:solidFill>
                  <a:schemeClr val="bg1"/>
                </a:solidFill>
                <a:effectLst>
                  <a:outerShdw blurRad="38100" dist="38100" dir="2700000" algn="tl">
                    <a:srgbClr val="000000">
                      <a:alpha val="43137"/>
                    </a:srgbClr>
                  </a:outerShdw>
                </a:effectLst>
              </a:rPr>
              <a:t>LSM3257</a:t>
            </a:r>
          </a:p>
          <a:p>
            <a:pPr marL="0" indent="0" algn="ctr">
              <a:buFont typeface="Arial" panose="020B0604020202020204" pitchFamily="34" charset="0"/>
              <a:buNone/>
            </a:pPr>
            <a:r>
              <a:rPr lang="en-SG" sz="2400" dirty="0">
                <a:solidFill>
                  <a:schemeClr val="bg1"/>
                </a:solidFill>
                <a:effectLst>
                  <a:outerShdw blurRad="38100" dist="38100" dir="2700000" algn="tl">
                    <a:srgbClr val="000000">
                      <a:alpha val="43137"/>
                    </a:srgbClr>
                  </a:outerShdw>
                </a:effectLst>
              </a:rPr>
              <a:t>★ ★ ★ ★ ★</a:t>
            </a:r>
            <a:br>
              <a:rPr lang="en-SG" sz="2400" dirty="0">
                <a:solidFill>
                  <a:schemeClr val="bg1"/>
                </a:solidFill>
                <a:effectLst>
                  <a:outerShdw blurRad="38100" dist="38100" dir="2700000" algn="tl">
                    <a:srgbClr val="000000">
                      <a:alpha val="43137"/>
                    </a:srgbClr>
                  </a:outerShdw>
                </a:effectLst>
              </a:rPr>
            </a:br>
            <a:r>
              <a:rPr lang="en-SG" sz="2400" dirty="0">
                <a:solidFill>
                  <a:schemeClr val="bg1"/>
                </a:solidFill>
                <a:effectLst>
                  <a:outerShdw blurRad="38100" dist="38100" dir="2700000" algn="tl">
                    <a:srgbClr val="000000">
                      <a:alpha val="43137"/>
                    </a:srgbClr>
                  </a:outerShdw>
                </a:effectLst>
              </a:rPr>
              <a:t>★ ★ ★ ★ ★</a:t>
            </a:r>
          </a:p>
        </p:txBody>
      </p:sp>
      <p:sp>
        <p:nvSpPr>
          <p:cNvPr id="19" name="Content Placeholder 2">
            <a:extLst>
              <a:ext uri="{FF2B5EF4-FFF2-40B4-BE49-F238E27FC236}">
                <a16:creationId xmlns:a16="http://schemas.microsoft.com/office/drawing/2014/main" id="{9132DEC9-3066-56E0-25E8-863EA22D5E85}"/>
              </a:ext>
            </a:extLst>
          </p:cNvPr>
          <p:cNvSpPr txBox="1">
            <a:spLocks/>
          </p:cNvSpPr>
          <p:nvPr/>
        </p:nvSpPr>
        <p:spPr>
          <a:xfrm>
            <a:off x="77582" y="6102913"/>
            <a:ext cx="12036834" cy="50964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5">
                    <a:lumMod val="50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5">
                    <a:lumMod val="50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5">
                    <a:lumMod val="50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5">
                    <a:lumMod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5">
                    <a:lumMod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b="1" dirty="0"/>
              <a:t>Take home message: be prepared to work hard … but it will be rewarding!</a:t>
            </a:r>
            <a:endParaRPr lang="en-SG" b="1" dirty="0"/>
          </a:p>
        </p:txBody>
      </p:sp>
    </p:spTree>
    <p:extLst>
      <p:ext uri="{BB962C8B-B14F-4D97-AF65-F5344CB8AC3E}">
        <p14:creationId xmlns:p14="http://schemas.microsoft.com/office/powerpoint/2010/main" val="210182573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F73F3D-7CBD-46D3-AD51-D6E4EA1B7A38}"/>
              </a:ext>
            </a:extLst>
          </p:cNvPr>
          <p:cNvSpPr>
            <a:spLocks noGrp="1"/>
          </p:cNvSpPr>
          <p:nvPr>
            <p:ph type="title"/>
          </p:nvPr>
        </p:nvSpPr>
        <p:spPr/>
        <p:txBody>
          <a:bodyPr/>
          <a:lstStyle/>
          <a:p>
            <a:r>
              <a:rPr lang="en-SG" dirty="0"/>
              <a:t>Extract values from vectors (</a:t>
            </a:r>
            <a:r>
              <a:rPr lang="en-SG" dirty="0" err="1"/>
              <a:t>subsetting</a:t>
            </a:r>
            <a:r>
              <a:rPr lang="en-SG" dirty="0"/>
              <a:t>)</a:t>
            </a:r>
          </a:p>
        </p:txBody>
      </p:sp>
      <p:sp>
        <p:nvSpPr>
          <p:cNvPr id="3" name="Content Placeholder 2">
            <a:extLst>
              <a:ext uri="{FF2B5EF4-FFF2-40B4-BE49-F238E27FC236}">
                <a16:creationId xmlns:a16="http://schemas.microsoft.com/office/drawing/2014/main" id="{E6CD1D97-2687-4B15-BF3D-D09058FCEB2F}"/>
              </a:ext>
            </a:extLst>
          </p:cNvPr>
          <p:cNvSpPr>
            <a:spLocks noGrp="1"/>
          </p:cNvSpPr>
          <p:nvPr>
            <p:ph idx="1"/>
          </p:nvPr>
        </p:nvSpPr>
        <p:spPr/>
        <p:txBody>
          <a:bodyPr>
            <a:normAutofit/>
          </a:bodyPr>
          <a:lstStyle/>
          <a:p>
            <a:pPr marL="0" indent="0">
              <a:buNone/>
            </a:pPr>
            <a:r>
              <a:rPr lang="en-SG" dirty="0"/>
              <a:t>To extract one or more element(s), we can use square brackets []:</a:t>
            </a:r>
          </a:p>
          <a:p>
            <a:pPr marL="0" indent="0">
              <a:buNone/>
            </a:pPr>
            <a:r>
              <a:rPr lang="en-US" sz="2000" dirty="0">
                <a:latin typeface="Courier New" panose="02070309020205020404" pitchFamily="49" charset="0"/>
                <a:cs typeface="Courier New" panose="02070309020205020404" pitchFamily="49" charset="0"/>
              </a:rPr>
              <a:t>v1=c(2,5,8,3,7,4,9,4)</a:t>
            </a:r>
          </a:p>
          <a:p>
            <a:pPr marL="0" indent="0">
              <a:buNone/>
            </a:pPr>
            <a:r>
              <a:rPr lang="en-SG" sz="2000" dirty="0">
                <a:latin typeface="Courier New" panose="02070309020205020404" pitchFamily="49" charset="0"/>
                <a:cs typeface="Courier New" panose="02070309020205020404" pitchFamily="49" charset="0"/>
              </a:rPr>
              <a:t>v1[1] #Returns the first element: 2</a:t>
            </a:r>
          </a:p>
          <a:p>
            <a:pPr marL="0" indent="0">
              <a:buNone/>
            </a:pPr>
            <a:r>
              <a:rPr lang="en-SG" sz="2000" dirty="0">
                <a:latin typeface="Courier New" panose="02070309020205020404" pitchFamily="49" charset="0"/>
                <a:cs typeface="Courier New" panose="02070309020205020404" pitchFamily="49" charset="0"/>
              </a:rPr>
              <a:t>v1[4] #Returns the fourth element: 3</a:t>
            </a:r>
          </a:p>
          <a:p>
            <a:pPr marL="0" indent="0">
              <a:buNone/>
            </a:pPr>
            <a:r>
              <a:rPr lang="en-SG" sz="2000" dirty="0">
                <a:latin typeface="Courier New" panose="02070309020205020404" pitchFamily="49" charset="0"/>
                <a:cs typeface="Courier New" panose="02070309020205020404" pitchFamily="49" charset="0"/>
              </a:rPr>
              <a:t>v1[c(1,4)] #Returns a vector containing the first and fourth element: c(2,3)</a:t>
            </a:r>
          </a:p>
          <a:p>
            <a:pPr marL="0" indent="0">
              <a:buNone/>
            </a:pPr>
            <a:endParaRPr lang="en-SG" dirty="0"/>
          </a:p>
          <a:p>
            <a:pPr marL="0" indent="0">
              <a:buNone/>
            </a:pPr>
            <a:r>
              <a:rPr lang="en-SG" dirty="0"/>
              <a:t>To extract elements based on their value, we can use </a:t>
            </a:r>
            <a:r>
              <a:rPr lang="en-SG" dirty="0" err="1"/>
              <a:t>Logicals</a:t>
            </a:r>
            <a:r>
              <a:rPr lang="en-SG" dirty="0"/>
              <a:t>:</a:t>
            </a:r>
            <a:endParaRPr lang="en-SG" dirty="0">
              <a:latin typeface="Courier New" panose="02070309020205020404" pitchFamily="49" charset="0"/>
              <a:cs typeface="Courier New" panose="02070309020205020404" pitchFamily="49" charset="0"/>
            </a:endParaRPr>
          </a:p>
          <a:p>
            <a:pPr marL="0" indent="0">
              <a:buNone/>
            </a:pPr>
            <a:r>
              <a:rPr lang="en-US" sz="2000" dirty="0">
                <a:latin typeface="Courier New" panose="02070309020205020404" pitchFamily="49" charset="0"/>
                <a:cs typeface="Courier New" panose="02070309020205020404" pitchFamily="49" charset="0"/>
              </a:rPr>
              <a:t>v1[v1&lt;5] #Extracts the elements which are smaller than 5</a:t>
            </a:r>
          </a:p>
          <a:p>
            <a:pPr marL="0" indent="0">
              <a:buNone/>
            </a:pPr>
            <a:r>
              <a:rPr lang="en-US" sz="2000" dirty="0">
                <a:latin typeface="Courier New" panose="02070309020205020404" pitchFamily="49" charset="0"/>
                <a:cs typeface="Courier New" panose="02070309020205020404" pitchFamily="49" charset="0"/>
              </a:rPr>
              <a:t>v1[</a:t>
            </a:r>
            <a:r>
              <a:rPr lang="en-SG" sz="2000" dirty="0">
                <a:latin typeface="Courier New" panose="02070309020205020404" pitchFamily="49" charset="0"/>
                <a:cs typeface="Courier New" panose="02070309020205020404" pitchFamily="49" charset="0"/>
              </a:rPr>
              <a:t>which(v1&lt;5)] #This is equivalent to “v1[c(1,4,6,8)]”</a:t>
            </a:r>
            <a:endParaRPr lang="en-US" sz="2000" dirty="0">
              <a:latin typeface="Courier New" panose="02070309020205020404" pitchFamily="49" charset="0"/>
              <a:cs typeface="Courier New" panose="02070309020205020404" pitchFamily="49" charset="0"/>
            </a:endParaRPr>
          </a:p>
          <a:p>
            <a:pPr marL="0" indent="0">
              <a:buNone/>
            </a:pPr>
            <a:r>
              <a:rPr lang="en-US" sz="2000" dirty="0">
                <a:latin typeface="Courier New" panose="02070309020205020404" pitchFamily="49" charset="0"/>
                <a:cs typeface="Courier New" panose="02070309020205020404" pitchFamily="49" charset="0"/>
              </a:rPr>
              <a:t>v2=v1[v1&lt;5] #To save all the values smaller than 5 in &lt;v1&gt; to &lt;v2&gt;</a:t>
            </a:r>
          </a:p>
          <a:p>
            <a:pPr marL="0" indent="0">
              <a:buNone/>
            </a:pPr>
            <a:r>
              <a:rPr lang="en-US" sz="2000" dirty="0">
                <a:latin typeface="Courier New" panose="02070309020205020404" pitchFamily="49" charset="0"/>
                <a:cs typeface="Courier New" panose="02070309020205020404" pitchFamily="49" charset="0"/>
              </a:rPr>
              <a:t>v2</a:t>
            </a:r>
          </a:p>
          <a:p>
            <a:pPr marL="0" indent="0">
              <a:buNone/>
            </a:pPr>
            <a:endParaRPr lang="en-SG" dirty="0"/>
          </a:p>
        </p:txBody>
      </p:sp>
      <p:pic>
        <p:nvPicPr>
          <p:cNvPr id="7" name="Picture 6">
            <a:extLst>
              <a:ext uri="{FF2B5EF4-FFF2-40B4-BE49-F238E27FC236}">
                <a16:creationId xmlns:a16="http://schemas.microsoft.com/office/drawing/2014/main" id="{E3A32213-6C00-17E8-1DEE-9B1DA5856F37}"/>
              </a:ext>
            </a:extLst>
          </p:cNvPr>
          <p:cNvPicPr>
            <a:picLocks noChangeAspect="1"/>
          </p:cNvPicPr>
          <p:nvPr/>
        </p:nvPicPr>
        <p:blipFill>
          <a:blip r:embed="rId2"/>
          <a:stretch>
            <a:fillRect/>
          </a:stretch>
        </p:blipFill>
        <p:spPr>
          <a:xfrm>
            <a:off x="628329" y="5170063"/>
            <a:ext cx="1964401" cy="540210"/>
          </a:xfrm>
          <a:prstGeom prst="rect">
            <a:avLst/>
          </a:prstGeom>
        </p:spPr>
      </p:pic>
      <p:sp>
        <p:nvSpPr>
          <p:cNvPr id="8" name="TextBox 7">
            <a:extLst>
              <a:ext uri="{FF2B5EF4-FFF2-40B4-BE49-F238E27FC236}">
                <a16:creationId xmlns:a16="http://schemas.microsoft.com/office/drawing/2014/main" id="{8273F941-5A35-79E3-E826-DE3709E61705}"/>
              </a:ext>
            </a:extLst>
          </p:cNvPr>
          <p:cNvSpPr txBox="1"/>
          <p:nvPr/>
        </p:nvSpPr>
        <p:spPr>
          <a:xfrm>
            <a:off x="2915154" y="5002038"/>
            <a:ext cx="4689414" cy="646331"/>
          </a:xfrm>
          <a:prstGeom prst="rect">
            <a:avLst/>
          </a:prstGeom>
          <a:noFill/>
        </p:spPr>
        <p:txBody>
          <a:bodyPr wrap="square" rtlCol="0">
            <a:spAutoFit/>
          </a:bodyPr>
          <a:lstStyle/>
          <a:p>
            <a:r>
              <a:rPr lang="en-US" dirty="0">
                <a:solidFill>
                  <a:srgbClr val="FF0000"/>
                </a:solidFill>
              </a:rPr>
              <a:t>The command that was run: this command tells R to display whatever is in the vector &lt;v2&gt;</a:t>
            </a:r>
          </a:p>
        </p:txBody>
      </p:sp>
      <p:cxnSp>
        <p:nvCxnSpPr>
          <p:cNvPr id="9" name="Straight Arrow Connector 8">
            <a:extLst>
              <a:ext uri="{FF2B5EF4-FFF2-40B4-BE49-F238E27FC236}">
                <a16:creationId xmlns:a16="http://schemas.microsoft.com/office/drawing/2014/main" id="{D8635C1A-AE16-91CC-CB32-5B6917E679BE}"/>
              </a:ext>
            </a:extLst>
          </p:cNvPr>
          <p:cNvCxnSpPr>
            <a:cxnSpLocks/>
          </p:cNvCxnSpPr>
          <p:nvPr/>
        </p:nvCxnSpPr>
        <p:spPr>
          <a:xfrm flipH="1">
            <a:off x="1307181" y="5170063"/>
            <a:ext cx="1683662" cy="7958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248085AF-9A5F-2B93-C475-0E9601A4DBF6}"/>
              </a:ext>
            </a:extLst>
          </p:cNvPr>
          <p:cNvCxnSpPr>
            <a:cxnSpLocks/>
          </p:cNvCxnSpPr>
          <p:nvPr/>
        </p:nvCxnSpPr>
        <p:spPr>
          <a:xfrm flipH="1" flipV="1">
            <a:off x="943792" y="5710273"/>
            <a:ext cx="86355" cy="50533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8D3C4098-32B9-114D-9963-220A6C570423}"/>
              </a:ext>
            </a:extLst>
          </p:cNvPr>
          <p:cNvSpPr txBox="1"/>
          <p:nvPr/>
        </p:nvSpPr>
        <p:spPr>
          <a:xfrm>
            <a:off x="307756" y="6118737"/>
            <a:ext cx="5828275" cy="646331"/>
          </a:xfrm>
          <a:prstGeom prst="rect">
            <a:avLst/>
          </a:prstGeom>
          <a:noFill/>
        </p:spPr>
        <p:txBody>
          <a:bodyPr wrap="square" rtlCol="0">
            <a:spAutoFit/>
          </a:bodyPr>
          <a:lstStyle/>
          <a:p>
            <a:r>
              <a:rPr lang="en-US" dirty="0">
                <a:solidFill>
                  <a:srgbClr val="FF0000"/>
                </a:solidFill>
              </a:rPr>
              <a:t>The numbering of the first element in this row (useful with long vectors that need more than one row to be displayed)</a:t>
            </a:r>
          </a:p>
        </p:txBody>
      </p:sp>
      <p:cxnSp>
        <p:nvCxnSpPr>
          <p:cNvPr id="16" name="Straight Arrow Connector 15">
            <a:extLst>
              <a:ext uri="{FF2B5EF4-FFF2-40B4-BE49-F238E27FC236}">
                <a16:creationId xmlns:a16="http://schemas.microsoft.com/office/drawing/2014/main" id="{BC662EC4-11B8-BAB3-E7C3-6F361146EDFD}"/>
              </a:ext>
            </a:extLst>
          </p:cNvPr>
          <p:cNvCxnSpPr>
            <a:cxnSpLocks/>
          </p:cNvCxnSpPr>
          <p:nvPr/>
        </p:nvCxnSpPr>
        <p:spPr>
          <a:xfrm flipH="1" flipV="1">
            <a:off x="2301645" y="5616567"/>
            <a:ext cx="1622173" cy="25814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0B8E0DCB-3920-3607-B2DA-63968525B617}"/>
              </a:ext>
            </a:extLst>
          </p:cNvPr>
          <p:cNvSpPr txBox="1"/>
          <p:nvPr/>
        </p:nvSpPr>
        <p:spPr>
          <a:xfrm>
            <a:off x="3864228" y="5658131"/>
            <a:ext cx="6738133" cy="369332"/>
          </a:xfrm>
          <a:prstGeom prst="rect">
            <a:avLst/>
          </a:prstGeom>
          <a:noFill/>
        </p:spPr>
        <p:txBody>
          <a:bodyPr wrap="square" rtlCol="0">
            <a:spAutoFit/>
          </a:bodyPr>
          <a:lstStyle/>
          <a:p>
            <a:r>
              <a:rPr lang="en-US" dirty="0">
                <a:solidFill>
                  <a:srgbClr val="FF0000"/>
                </a:solidFill>
              </a:rPr>
              <a:t>The values of the four elements in the vector</a:t>
            </a:r>
          </a:p>
        </p:txBody>
      </p:sp>
      <p:pic>
        <p:nvPicPr>
          <p:cNvPr id="23" name="Picture 22">
            <a:extLst>
              <a:ext uri="{FF2B5EF4-FFF2-40B4-BE49-F238E27FC236}">
                <a16:creationId xmlns:a16="http://schemas.microsoft.com/office/drawing/2014/main" id="{C90836D9-D3FF-77B1-F21D-5A53150A2A9F}"/>
              </a:ext>
            </a:extLst>
          </p:cNvPr>
          <p:cNvPicPr>
            <a:picLocks noChangeAspect="1"/>
          </p:cNvPicPr>
          <p:nvPr/>
        </p:nvPicPr>
        <p:blipFill>
          <a:blip r:embed="rId3"/>
          <a:stretch>
            <a:fillRect/>
          </a:stretch>
        </p:blipFill>
        <p:spPr>
          <a:xfrm>
            <a:off x="9026640" y="3744294"/>
            <a:ext cx="3087777" cy="234940"/>
          </a:xfrm>
          <a:prstGeom prst="rect">
            <a:avLst/>
          </a:prstGeom>
        </p:spPr>
      </p:pic>
      <p:pic>
        <p:nvPicPr>
          <p:cNvPr id="25" name="Picture 24">
            <a:extLst>
              <a:ext uri="{FF2B5EF4-FFF2-40B4-BE49-F238E27FC236}">
                <a16:creationId xmlns:a16="http://schemas.microsoft.com/office/drawing/2014/main" id="{26A09B3F-BA00-9118-90CE-115B10782124}"/>
              </a:ext>
            </a:extLst>
          </p:cNvPr>
          <p:cNvPicPr>
            <a:picLocks noChangeAspect="1"/>
          </p:cNvPicPr>
          <p:nvPr/>
        </p:nvPicPr>
        <p:blipFill>
          <a:blip r:embed="rId4"/>
          <a:stretch>
            <a:fillRect/>
          </a:stretch>
        </p:blipFill>
        <p:spPr>
          <a:xfrm>
            <a:off x="9026641" y="4040351"/>
            <a:ext cx="858998" cy="234940"/>
          </a:xfrm>
          <a:prstGeom prst="rect">
            <a:avLst/>
          </a:prstGeom>
        </p:spPr>
      </p:pic>
      <p:pic>
        <p:nvPicPr>
          <p:cNvPr id="27" name="Picture 26">
            <a:extLst>
              <a:ext uri="{FF2B5EF4-FFF2-40B4-BE49-F238E27FC236}">
                <a16:creationId xmlns:a16="http://schemas.microsoft.com/office/drawing/2014/main" id="{D79FAD89-03A0-C98D-A239-E0CF4F070A9B}"/>
              </a:ext>
            </a:extLst>
          </p:cNvPr>
          <p:cNvPicPr>
            <a:picLocks noChangeAspect="1"/>
          </p:cNvPicPr>
          <p:nvPr/>
        </p:nvPicPr>
        <p:blipFill>
          <a:blip r:embed="rId5"/>
          <a:stretch>
            <a:fillRect/>
          </a:stretch>
        </p:blipFill>
        <p:spPr>
          <a:xfrm>
            <a:off x="9026640" y="4332840"/>
            <a:ext cx="1476581" cy="323895"/>
          </a:xfrm>
          <a:prstGeom prst="rect">
            <a:avLst/>
          </a:prstGeom>
        </p:spPr>
      </p:pic>
      <p:cxnSp>
        <p:nvCxnSpPr>
          <p:cNvPr id="28" name="Straight Arrow Connector 27">
            <a:extLst>
              <a:ext uri="{FF2B5EF4-FFF2-40B4-BE49-F238E27FC236}">
                <a16:creationId xmlns:a16="http://schemas.microsoft.com/office/drawing/2014/main" id="{BFF5C55D-2E08-B5A7-2A97-FA1F0D52421F}"/>
              </a:ext>
            </a:extLst>
          </p:cNvPr>
          <p:cNvCxnSpPr>
            <a:cxnSpLocks/>
            <a:stCxn id="25" idx="1"/>
          </p:cNvCxnSpPr>
          <p:nvPr/>
        </p:nvCxnSpPr>
        <p:spPr>
          <a:xfrm flipH="1">
            <a:off x="8173039" y="4157821"/>
            <a:ext cx="853602" cy="22807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1" name="Slide Number Placeholder 3">
            <a:extLst>
              <a:ext uri="{FF2B5EF4-FFF2-40B4-BE49-F238E27FC236}">
                <a16:creationId xmlns:a16="http://schemas.microsoft.com/office/drawing/2014/main" id="{C97B2AAC-6BBF-631D-EDD7-0BAFC0645C16}"/>
              </a:ext>
            </a:extLst>
          </p:cNvPr>
          <p:cNvSpPr>
            <a:spLocks noGrp="1"/>
          </p:cNvSpPr>
          <p:nvPr>
            <p:ph type="sldNum" sz="quarter" idx="12"/>
          </p:nvPr>
        </p:nvSpPr>
        <p:spPr>
          <a:xfrm>
            <a:off x="9448800" y="6492875"/>
            <a:ext cx="2743200" cy="365125"/>
          </a:xfrm>
        </p:spPr>
        <p:txBody>
          <a:bodyPr/>
          <a:lstStyle/>
          <a:p>
            <a:fld id="{48F63A3B-78C7-47BE-AE5E-E10140E04643}" type="slidenum">
              <a:rPr lang="en-US" smtClean="0"/>
              <a:t>40</a:t>
            </a:fld>
            <a:endParaRPr lang="en-US" dirty="0"/>
          </a:p>
        </p:txBody>
      </p:sp>
      <p:cxnSp>
        <p:nvCxnSpPr>
          <p:cNvPr id="4" name="Straight Arrow Connector 3">
            <a:extLst>
              <a:ext uri="{FF2B5EF4-FFF2-40B4-BE49-F238E27FC236}">
                <a16:creationId xmlns:a16="http://schemas.microsoft.com/office/drawing/2014/main" id="{5B7E6DB5-AD63-C3AF-7324-02748740F14F}"/>
              </a:ext>
            </a:extLst>
          </p:cNvPr>
          <p:cNvCxnSpPr>
            <a:cxnSpLocks/>
          </p:cNvCxnSpPr>
          <p:nvPr/>
        </p:nvCxnSpPr>
        <p:spPr>
          <a:xfrm>
            <a:off x="9885172" y="3474623"/>
            <a:ext cx="0" cy="32951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4495CC1-06E0-D565-7F41-9D71C3D21D40}"/>
              </a:ext>
            </a:extLst>
          </p:cNvPr>
          <p:cNvSpPr txBox="1"/>
          <p:nvPr/>
        </p:nvSpPr>
        <p:spPr>
          <a:xfrm>
            <a:off x="9262471" y="2919690"/>
            <a:ext cx="3202933" cy="646331"/>
          </a:xfrm>
          <a:prstGeom prst="rect">
            <a:avLst/>
          </a:prstGeom>
          <a:noFill/>
        </p:spPr>
        <p:txBody>
          <a:bodyPr wrap="square" rtlCol="0">
            <a:spAutoFit/>
          </a:bodyPr>
          <a:lstStyle/>
          <a:p>
            <a:r>
              <a:rPr lang="en-US" dirty="0">
                <a:solidFill>
                  <a:srgbClr val="FF0000"/>
                </a:solidFill>
              </a:rPr>
              <a:t>Values 1, 4, 6 and 8 are smaller than 5, therefore TRUE</a:t>
            </a:r>
          </a:p>
        </p:txBody>
      </p:sp>
    </p:spTree>
    <p:extLst>
      <p:ext uri="{BB962C8B-B14F-4D97-AF65-F5344CB8AC3E}">
        <p14:creationId xmlns:p14="http://schemas.microsoft.com/office/powerpoint/2010/main" val="90440340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F73F3D-7CBD-46D3-AD51-D6E4EA1B7A38}"/>
              </a:ext>
            </a:extLst>
          </p:cNvPr>
          <p:cNvSpPr>
            <a:spLocks noGrp="1"/>
          </p:cNvSpPr>
          <p:nvPr>
            <p:ph type="title"/>
          </p:nvPr>
        </p:nvSpPr>
        <p:spPr/>
        <p:txBody>
          <a:bodyPr/>
          <a:lstStyle/>
          <a:p>
            <a:r>
              <a:rPr lang="en-SG" dirty="0"/>
              <a:t>Editing values of elements</a:t>
            </a:r>
          </a:p>
        </p:txBody>
      </p:sp>
      <p:sp>
        <p:nvSpPr>
          <p:cNvPr id="3" name="Content Placeholder 2">
            <a:extLst>
              <a:ext uri="{FF2B5EF4-FFF2-40B4-BE49-F238E27FC236}">
                <a16:creationId xmlns:a16="http://schemas.microsoft.com/office/drawing/2014/main" id="{E6CD1D97-2687-4B15-BF3D-D09058FCEB2F}"/>
              </a:ext>
            </a:extLst>
          </p:cNvPr>
          <p:cNvSpPr>
            <a:spLocks noGrp="1"/>
          </p:cNvSpPr>
          <p:nvPr>
            <p:ph idx="1"/>
          </p:nvPr>
        </p:nvSpPr>
        <p:spPr/>
        <p:txBody>
          <a:bodyPr>
            <a:normAutofit/>
          </a:bodyPr>
          <a:lstStyle/>
          <a:p>
            <a:pPr marL="0" indent="0">
              <a:buNone/>
            </a:pPr>
            <a:r>
              <a:rPr lang="en-SG" dirty="0"/>
              <a:t>To change one value in the vector, we can use the square brackets again:</a:t>
            </a:r>
          </a:p>
          <a:p>
            <a:pPr marL="0" indent="0">
              <a:buNone/>
            </a:pPr>
            <a:r>
              <a:rPr lang="en-SG" sz="2000" dirty="0">
                <a:latin typeface="Courier New" panose="02070309020205020404" pitchFamily="49" charset="0"/>
                <a:cs typeface="Courier New" panose="02070309020205020404" pitchFamily="49" charset="0"/>
              </a:rPr>
              <a:t>v1[1]=3 #This changes the value of the first element from 2 to 3</a:t>
            </a:r>
          </a:p>
          <a:p>
            <a:pPr marL="0" indent="0">
              <a:buNone/>
            </a:pPr>
            <a:r>
              <a:rPr lang="en-SG" dirty="0">
                <a:cs typeface="Courier New" panose="02070309020205020404" pitchFamily="49" charset="0"/>
              </a:rPr>
              <a:t>To change all values in the vector:</a:t>
            </a:r>
          </a:p>
          <a:p>
            <a:pPr marL="0" indent="0">
              <a:buNone/>
            </a:pPr>
            <a:r>
              <a:rPr lang="en-SG" sz="2000" dirty="0">
                <a:latin typeface="Courier New" panose="02070309020205020404" pitchFamily="49" charset="0"/>
                <a:cs typeface="Courier New" panose="02070309020205020404" pitchFamily="49" charset="0"/>
              </a:rPr>
              <a:t>v1=v1+2 #Adds 2 to all the elements in &lt;v1&gt;</a:t>
            </a:r>
          </a:p>
          <a:p>
            <a:pPr marL="0" indent="0">
              <a:buNone/>
            </a:pPr>
            <a:endParaRPr lang="en-SG" sz="2000" dirty="0">
              <a:latin typeface="Courier New" panose="02070309020205020404" pitchFamily="49" charset="0"/>
              <a:cs typeface="Courier New" panose="02070309020205020404" pitchFamily="49" charset="0"/>
            </a:endParaRPr>
          </a:p>
          <a:p>
            <a:pPr marL="0" indent="0">
              <a:buNone/>
            </a:pPr>
            <a:endParaRPr lang="en-SG" sz="2000" dirty="0">
              <a:latin typeface="Courier New" panose="02070309020205020404" pitchFamily="49" charset="0"/>
              <a:cs typeface="Courier New" panose="02070309020205020404" pitchFamily="49" charset="0"/>
            </a:endParaRPr>
          </a:p>
          <a:p>
            <a:pPr marL="0" indent="0">
              <a:buNone/>
            </a:pPr>
            <a:r>
              <a:rPr lang="en-SG" sz="2000" dirty="0">
                <a:latin typeface="Courier New" panose="02070309020205020404" pitchFamily="49" charset="0"/>
                <a:cs typeface="Courier New" panose="02070309020205020404" pitchFamily="49" charset="0"/>
              </a:rPr>
              <a:t>v3=v1[-1] #Removes the 1</a:t>
            </a:r>
            <a:r>
              <a:rPr lang="en-SG" sz="2000" baseline="30000" dirty="0">
                <a:latin typeface="Courier New" panose="02070309020205020404" pitchFamily="49" charset="0"/>
                <a:cs typeface="Courier New" panose="02070309020205020404" pitchFamily="49" charset="0"/>
              </a:rPr>
              <a:t>st</a:t>
            </a:r>
            <a:r>
              <a:rPr lang="en-SG" sz="2000" dirty="0">
                <a:latin typeface="Courier New" panose="02070309020205020404" pitchFamily="49" charset="0"/>
                <a:cs typeface="Courier New" panose="02070309020205020404" pitchFamily="49" charset="0"/>
              </a:rPr>
              <a:t> element of &lt;v1&gt; and saves everything else in &lt;v3&gt;</a:t>
            </a:r>
            <a:endParaRPr lang="en-SG" dirty="0"/>
          </a:p>
          <a:p>
            <a:pPr marL="0" indent="0">
              <a:buNone/>
            </a:pPr>
            <a:endParaRPr lang="en-SG" dirty="0"/>
          </a:p>
          <a:p>
            <a:pPr marL="0" indent="0">
              <a:buNone/>
            </a:pPr>
            <a:endParaRPr lang="en-SG" dirty="0"/>
          </a:p>
          <a:p>
            <a:pPr marL="0" indent="0">
              <a:buNone/>
            </a:pPr>
            <a:r>
              <a:rPr lang="en-SG" dirty="0"/>
              <a:t>But these kind of manipulations in R are a little inconvenient. My suggestion is to just do it in Excel and reimport the entire dataset.</a:t>
            </a:r>
          </a:p>
        </p:txBody>
      </p:sp>
      <p:sp>
        <p:nvSpPr>
          <p:cNvPr id="4" name="Title 1">
            <a:extLst>
              <a:ext uri="{FF2B5EF4-FFF2-40B4-BE49-F238E27FC236}">
                <a16:creationId xmlns:a16="http://schemas.microsoft.com/office/drawing/2014/main" id="{AE9A91C3-CA1B-C235-4CD6-8210ECB65EDB}"/>
              </a:ext>
            </a:extLst>
          </p:cNvPr>
          <p:cNvSpPr txBox="1">
            <a:spLocks/>
          </p:cNvSpPr>
          <p:nvPr/>
        </p:nvSpPr>
        <p:spPr>
          <a:xfrm>
            <a:off x="77583" y="2888724"/>
            <a:ext cx="12036834" cy="5492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SG" sz="2800" b="1" kern="1200" dirty="0">
                <a:solidFill>
                  <a:schemeClr val="accent5">
                    <a:lumMod val="75000"/>
                  </a:schemeClr>
                </a:solidFill>
                <a:latin typeface="Agency FB" panose="020B0503020202020204" pitchFamily="34" charset="0"/>
                <a:ea typeface="+mj-ea"/>
                <a:cs typeface="+mj-cs"/>
              </a:defRPr>
            </a:lvl1pPr>
          </a:lstStyle>
          <a:p>
            <a:r>
              <a:rPr lang="en-SG" dirty="0"/>
              <a:t>Removing an element</a:t>
            </a:r>
          </a:p>
        </p:txBody>
      </p:sp>
      <p:pic>
        <p:nvPicPr>
          <p:cNvPr id="6" name="Picture 5">
            <a:extLst>
              <a:ext uri="{FF2B5EF4-FFF2-40B4-BE49-F238E27FC236}">
                <a16:creationId xmlns:a16="http://schemas.microsoft.com/office/drawing/2014/main" id="{893D25A1-9EA5-8C7F-3A64-27C7FAEBC991}"/>
              </a:ext>
            </a:extLst>
          </p:cNvPr>
          <p:cNvPicPr>
            <a:picLocks noChangeAspect="1"/>
          </p:cNvPicPr>
          <p:nvPr/>
        </p:nvPicPr>
        <p:blipFill>
          <a:blip r:embed="rId2"/>
          <a:stretch>
            <a:fillRect/>
          </a:stretch>
        </p:blipFill>
        <p:spPr>
          <a:xfrm>
            <a:off x="5278067" y="3784802"/>
            <a:ext cx="2097591" cy="453184"/>
          </a:xfrm>
          <a:prstGeom prst="rect">
            <a:avLst/>
          </a:prstGeom>
        </p:spPr>
      </p:pic>
      <p:pic>
        <p:nvPicPr>
          <p:cNvPr id="8" name="Picture 7">
            <a:extLst>
              <a:ext uri="{FF2B5EF4-FFF2-40B4-BE49-F238E27FC236}">
                <a16:creationId xmlns:a16="http://schemas.microsoft.com/office/drawing/2014/main" id="{7A10122F-2C4F-136D-E79B-57AF69F54D49}"/>
              </a:ext>
            </a:extLst>
          </p:cNvPr>
          <p:cNvPicPr>
            <a:picLocks noChangeAspect="1"/>
          </p:cNvPicPr>
          <p:nvPr/>
        </p:nvPicPr>
        <p:blipFill>
          <a:blip r:embed="rId3"/>
          <a:stretch>
            <a:fillRect/>
          </a:stretch>
        </p:blipFill>
        <p:spPr>
          <a:xfrm>
            <a:off x="2532867" y="3784802"/>
            <a:ext cx="2291808" cy="453183"/>
          </a:xfrm>
          <a:prstGeom prst="rect">
            <a:avLst/>
          </a:prstGeom>
        </p:spPr>
      </p:pic>
      <p:sp>
        <p:nvSpPr>
          <p:cNvPr id="9" name="Slide Number Placeholder 3">
            <a:extLst>
              <a:ext uri="{FF2B5EF4-FFF2-40B4-BE49-F238E27FC236}">
                <a16:creationId xmlns:a16="http://schemas.microsoft.com/office/drawing/2014/main" id="{7D45B8F2-91F3-0FC7-4680-65AF6B1BA597}"/>
              </a:ext>
            </a:extLst>
          </p:cNvPr>
          <p:cNvSpPr>
            <a:spLocks noGrp="1"/>
          </p:cNvSpPr>
          <p:nvPr>
            <p:ph type="sldNum" sz="quarter" idx="12"/>
          </p:nvPr>
        </p:nvSpPr>
        <p:spPr>
          <a:xfrm>
            <a:off x="9448800" y="6492875"/>
            <a:ext cx="2743200" cy="365125"/>
          </a:xfrm>
        </p:spPr>
        <p:txBody>
          <a:bodyPr/>
          <a:lstStyle/>
          <a:p>
            <a:fld id="{48F63A3B-78C7-47BE-AE5E-E10140E04643}" type="slidenum">
              <a:rPr lang="en-US" smtClean="0"/>
              <a:t>41</a:t>
            </a:fld>
            <a:endParaRPr lang="en-US" dirty="0"/>
          </a:p>
        </p:txBody>
      </p:sp>
    </p:spTree>
    <p:extLst>
      <p:ext uri="{BB962C8B-B14F-4D97-AF65-F5344CB8AC3E}">
        <p14:creationId xmlns:p14="http://schemas.microsoft.com/office/powerpoint/2010/main" val="380550332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F73F3D-7CBD-46D3-AD51-D6E4EA1B7A38}"/>
              </a:ext>
            </a:extLst>
          </p:cNvPr>
          <p:cNvSpPr>
            <a:spLocks noGrp="1"/>
          </p:cNvSpPr>
          <p:nvPr>
            <p:ph type="title"/>
          </p:nvPr>
        </p:nvSpPr>
        <p:spPr/>
        <p:txBody>
          <a:bodyPr/>
          <a:lstStyle/>
          <a:p>
            <a:r>
              <a:rPr lang="en-SG" dirty="0"/>
              <a:t>Creating vectors from scratch</a:t>
            </a:r>
          </a:p>
        </p:txBody>
      </p:sp>
      <p:sp>
        <p:nvSpPr>
          <p:cNvPr id="3" name="Content Placeholder 2">
            <a:extLst>
              <a:ext uri="{FF2B5EF4-FFF2-40B4-BE49-F238E27FC236}">
                <a16:creationId xmlns:a16="http://schemas.microsoft.com/office/drawing/2014/main" id="{E6CD1D97-2687-4B15-BF3D-D09058FCEB2F}"/>
              </a:ext>
            </a:extLst>
          </p:cNvPr>
          <p:cNvSpPr>
            <a:spLocks noGrp="1"/>
          </p:cNvSpPr>
          <p:nvPr>
            <p:ph idx="1"/>
          </p:nvPr>
        </p:nvSpPr>
        <p:spPr/>
        <p:txBody>
          <a:bodyPr>
            <a:normAutofit/>
          </a:bodyPr>
          <a:lstStyle/>
          <a:p>
            <a:pPr marL="0" indent="0">
              <a:buNone/>
            </a:pPr>
            <a:r>
              <a:rPr lang="en-SG" dirty="0">
                <a:cs typeface="Courier New" panose="02070309020205020404" pitchFamily="49" charset="0"/>
              </a:rPr>
              <a:t>These all create the same vector:</a:t>
            </a:r>
          </a:p>
          <a:p>
            <a:pPr marL="0" indent="0">
              <a:buNone/>
            </a:pPr>
            <a:r>
              <a:rPr lang="en-SG" sz="2000" dirty="0">
                <a:latin typeface="Courier New" panose="02070309020205020404" pitchFamily="49" charset="0"/>
                <a:cs typeface="Courier New" panose="02070309020205020404" pitchFamily="49" charset="0"/>
              </a:rPr>
              <a:t>v4=1:5</a:t>
            </a:r>
          </a:p>
          <a:p>
            <a:pPr marL="0" indent="0">
              <a:buNone/>
            </a:pPr>
            <a:r>
              <a:rPr lang="en-SG" sz="2000" dirty="0">
                <a:latin typeface="Courier New" panose="02070309020205020404" pitchFamily="49" charset="0"/>
                <a:cs typeface="Courier New" panose="02070309020205020404" pitchFamily="49" charset="0"/>
              </a:rPr>
              <a:t>v4=c(1,2,3,4,5)</a:t>
            </a:r>
          </a:p>
          <a:p>
            <a:pPr marL="0" indent="0">
              <a:buNone/>
            </a:pPr>
            <a:r>
              <a:rPr lang="en-SG" sz="2000" dirty="0">
                <a:latin typeface="Courier New" panose="02070309020205020404" pitchFamily="49" charset="0"/>
                <a:cs typeface="Courier New" panose="02070309020205020404" pitchFamily="49" charset="0"/>
              </a:rPr>
              <a:t>v4=</a:t>
            </a:r>
            <a:r>
              <a:rPr lang="en-SG" sz="2000" dirty="0" err="1">
                <a:latin typeface="Courier New" panose="02070309020205020404" pitchFamily="49" charset="0"/>
                <a:cs typeface="Courier New" panose="02070309020205020404" pitchFamily="49" charset="0"/>
              </a:rPr>
              <a:t>seq</a:t>
            </a:r>
            <a:r>
              <a:rPr lang="en-SG" sz="2000" dirty="0">
                <a:latin typeface="Courier New" panose="02070309020205020404" pitchFamily="49" charset="0"/>
                <a:cs typeface="Courier New" panose="02070309020205020404" pitchFamily="49" charset="0"/>
              </a:rPr>
              <a:t>(1,2,1) #seq(x,y,z): go from x to y, increasing by z each time</a:t>
            </a:r>
          </a:p>
          <a:p>
            <a:pPr marL="0" indent="0">
              <a:buNone/>
            </a:pPr>
            <a:endParaRPr lang="en-SG" dirty="0">
              <a:cs typeface="Courier New" panose="02070309020205020404" pitchFamily="49" charset="0"/>
            </a:endParaRPr>
          </a:p>
          <a:p>
            <a:pPr marL="0" indent="0">
              <a:buNone/>
            </a:pPr>
            <a:r>
              <a:rPr lang="en-SG" dirty="0">
                <a:cs typeface="Courier New" panose="02070309020205020404" pitchFamily="49" charset="0"/>
              </a:rPr>
              <a:t>Or you can create a vector filled with only one value:</a:t>
            </a:r>
          </a:p>
          <a:p>
            <a:pPr marL="0" indent="0">
              <a:buNone/>
            </a:pPr>
            <a:r>
              <a:rPr lang="en-SG" sz="2000" dirty="0">
                <a:latin typeface="Courier New" panose="02070309020205020404" pitchFamily="49" charset="0"/>
                <a:cs typeface="Courier New" panose="02070309020205020404" pitchFamily="49" charset="0"/>
              </a:rPr>
              <a:t>v5=rep(3,17) #rep(x,y): repeat x y-times</a:t>
            </a:r>
          </a:p>
          <a:p>
            <a:pPr marL="0" indent="0">
              <a:buNone/>
            </a:pPr>
            <a:r>
              <a:rPr lang="en-SG" sz="2400" dirty="0">
                <a:cs typeface="Courier New" panose="02070309020205020404" pitchFamily="49" charset="0"/>
              </a:rPr>
              <a:t>- We sometimes use this to create vectors of 0s before we assign values to each element.</a:t>
            </a:r>
          </a:p>
          <a:p>
            <a:pPr marL="0" indent="0">
              <a:buNone/>
            </a:pPr>
            <a:endParaRPr lang="en-SG" dirty="0">
              <a:cs typeface="Courier New" panose="02070309020205020404" pitchFamily="49" charset="0"/>
            </a:endParaRPr>
          </a:p>
          <a:p>
            <a:pPr marL="0" indent="0">
              <a:buNone/>
            </a:pPr>
            <a:r>
              <a:rPr lang="en-SG" dirty="0">
                <a:cs typeface="Courier New" panose="02070309020205020404" pitchFamily="49" charset="0"/>
              </a:rPr>
              <a:t>To create vectors of words (characters) or True/False data:</a:t>
            </a:r>
          </a:p>
          <a:p>
            <a:pPr marL="0" indent="0">
              <a:buNone/>
            </a:pPr>
            <a:r>
              <a:rPr lang="en-US" sz="2000" dirty="0">
                <a:latin typeface="Courier New" panose="02070309020205020404" pitchFamily="49" charset="0"/>
                <a:cs typeface="Courier New" panose="02070309020205020404" pitchFamily="49" charset="0"/>
              </a:rPr>
              <a:t>v6=c("</a:t>
            </a:r>
            <a:r>
              <a:rPr lang="en-US" sz="2000" dirty="0" err="1">
                <a:latin typeface="Courier New" panose="02070309020205020404" pitchFamily="49" charset="0"/>
                <a:cs typeface="Courier New" panose="02070309020205020404" pitchFamily="49" charset="0"/>
              </a:rPr>
              <a:t>Red","Blue","Green","Yellow</a:t>
            </a:r>
            <a:r>
              <a:rPr lang="en-US" sz="2000" dirty="0">
                <a:latin typeface="Courier New" panose="02070309020205020404" pitchFamily="49" charset="0"/>
                <a:cs typeface="Courier New" panose="02070309020205020404" pitchFamily="49" charset="0"/>
              </a:rPr>
              <a:t>") #Must use inverted commas around each</a:t>
            </a:r>
          </a:p>
          <a:p>
            <a:pPr marL="0" indent="0">
              <a:buNone/>
            </a:pPr>
            <a:r>
              <a:rPr lang="da-DK" sz="2000" dirty="0">
                <a:latin typeface="Courier New" panose="02070309020205020404" pitchFamily="49" charset="0"/>
                <a:cs typeface="Courier New" panose="02070309020205020404" pitchFamily="49" charset="0"/>
              </a:rPr>
              <a:t>v7=c(T,T,F,F)</a:t>
            </a:r>
            <a:r>
              <a:rPr lang="en-US" sz="2000" dirty="0">
                <a:latin typeface="Courier New" panose="02070309020205020404" pitchFamily="49" charset="0"/>
                <a:cs typeface="Courier New" panose="02070309020205020404" pitchFamily="49" charset="0"/>
              </a:rPr>
              <a:t> #True/False type data do not require inverted commas</a:t>
            </a:r>
            <a:br>
              <a:rPr lang="en-US" sz="2000" dirty="0">
                <a:latin typeface="Courier New" panose="02070309020205020404" pitchFamily="49" charset="0"/>
                <a:cs typeface="Courier New" panose="02070309020205020404" pitchFamily="49" charset="0"/>
              </a:rPr>
            </a:br>
            <a:r>
              <a:rPr lang="en-US" sz="2000" dirty="0">
                <a:latin typeface="Courier New" panose="02070309020205020404" pitchFamily="49" charset="0"/>
                <a:cs typeface="Courier New" panose="02070309020205020404" pitchFamily="49" charset="0"/>
              </a:rPr>
              <a:t>#Can also be entered as TRUE and FALSE</a:t>
            </a:r>
            <a:endParaRPr lang="en-SG" sz="2000" dirty="0">
              <a:latin typeface="Courier New" panose="02070309020205020404" pitchFamily="49" charset="0"/>
              <a:cs typeface="Courier New" panose="02070309020205020404" pitchFamily="49" charset="0"/>
            </a:endParaRPr>
          </a:p>
          <a:p>
            <a:pPr marL="0" indent="0">
              <a:buNone/>
            </a:pPr>
            <a:endParaRPr lang="en-SG" dirty="0">
              <a:cs typeface="Courier New" panose="02070309020205020404" pitchFamily="49" charset="0"/>
            </a:endParaRPr>
          </a:p>
        </p:txBody>
      </p:sp>
      <p:pic>
        <p:nvPicPr>
          <p:cNvPr id="5" name="Picture 4">
            <a:extLst>
              <a:ext uri="{FF2B5EF4-FFF2-40B4-BE49-F238E27FC236}">
                <a16:creationId xmlns:a16="http://schemas.microsoft.com/office/drawing/2014/main" id="{02078050-0B33-6902-B242-666B9671C3FA}"/>
              </a:ext>
            </a:extLst>
          </p:cNvPr>
          <p:cNvPicPr>
            <a:picLocks noChangeAspect="1"/>
          </p:cNvPicPr>
          <p:nvPr/>
        </p:nvPicPr>
        <p:blipFill>
          <a:blip r:embed="rId3"/>
          <a:stretch>
            <a:fillRect/>
          </a:stretch>
        </p:blipFill>
        <p:spPr>
          <a:xfrm>
            <a:off x="5170313" y="767101"/>
            <a:ext cx="1997364" cy="549275"/>
          </a:xfrm>
          <a:prstGeom prst="rect">
            <a:avLst/>
          </a:prstGeom>
        </p:spPr>
      </p:pic>
      <p:sp>
        <p:nvSpPr>
          <p:cNvPr id="6" name="TextBox 5">
            <a:extLst>
              <a:ext uri="{FF2B5EF4-FFF2-40B4-BE49-F238E27FC236}">
                <a16:creationId xmlns:a16="http://schemas.microsoft.com/office/drawing/2014/main" id="{A6A3F4C7-CBD9-3DA3-A4B0-F1690447BE7D}"/>
              </a:ext>
            </a:extLst>
          </p:cNvPr>
          <p:cNvSpPr txBox="1"/>
          <p:nvPr/>
        </p:nvSpPr>
        <p:spPr>
          <a:xfrm>
            <a:off x="4004839" y="1473155"/>
            <a:ext cx="4689414" cy="646331"/>
          </a:xfrm>
          <a:prstGeom prst="rect">
            <a:avLst/>
          </a:prstGeom>
          <a:noFill/>
        </p:spPr>
        <p:txBody>
          <a:bodyPr wrap="square" rtlCol="0">
            <a:spAutoFit/>
          </a:bodyPr>
          <a:lstStyle/>
          <a:p>
            <a:r>
              <a:rPr lang="en-US" dirty="0">
                <a:solidFill>
                  <a:srgbClr val="FF0000"/>
                </a:solidFill>
              </a:rPr>
              <a:t>You just have to remember that this is how you string a few different values together in R</a:t>
            </a:r>
          </a:p>
        </p:txBody>
      </p:sp>
      <p:cxnSp>
        <p:nvCxnSpPr>
          <p:cNvPr id="7" name="Straight Arrow Connector 6">
            <a:extLst>
              <a:ext uri="{FF2B5EF4-FFF2-40B4-BE49-F238E27FC236}">
                <a16:creationId xmlns:a16="http://schemas.microsoft.com/office/drawing/2014/main" id="{514CA86A-046B-C2E2-9DA4-808F3622E7F5}"/>
              </a:ext>
            </a:extLst>
          </p:cNvPr>
          <p:cNvCxnSpPr>
            <a:cxnSpLocks/>
          </p:cNvCxnSpPr>
          <p:nvPr/>
        </p:nvCxnSpPr>
        <p:spPr>
          <a:xfrm flipH="1">
            <a:off x="2381987" y="1678329"/>
            <a:ext cx="1669152" cy="11759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7FE5D253-1CAA-D063-2097-87A034599864}"/>
              </a:ext>
            </a:extLst>
          </p:cNvPr>
          <p:cNvPicPr>
            <a:picLocks noChangeAspect="1"/>
          </p:cNvPicPr>
          <p:nvPr/>
        </p:nvPicPr>
        <p:blipFill>
          <a:blip r:embed="rId4"/>
          <a:stretch>
            <a:fillRect/>
          </a:stretch>
        </p:blipFill>
        <p:spPr>
          <a:xfrm>
            <a:off x="6510281" y="3461595"/>
            <a:ext cx="4035768" cy="453588"/>
          </a:xfrm>
          <a:prstGeom prst="rect">
            <a:avLst/>
          </a:prstGeom>
        </p:spPr>
      </p:pic>
      <p:cxnSp>
        <p:nvCxnSpPr>
          <p:cNvPr id="11" name="Straight Arrow Connector 10">
            <a:extLst>
              <a:ext uri="{FF2B5EF4-FFF2-40B4-BE49-F238E27FC236}">
                <a16:creationId xmlns:a16="http://schemas.microsoft.com/office/drawing/2014/main" id="{D9A36639-25CC-A576-93CC-ECBBCCE24C4F}"/>
              </a:ext>
            </a:extLst>
          </p:cNvPr>
          <p:cNvCxnSpPr>
            <a:cxnSpLocks/>
          </p:cNvCxnSpPr>
          <p:nvPr/>
        </p:nvCxnSpPr>
        <p:spPr>
          <a:xfrm flipH="1" flipV="1">
            <a:off x="3342640" y="2372360"/>
            <a:ext cx="345440" cy="21719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E48450F0-50AE-0A3D-0DDE-66C196AFC30F}"/>
              </a:ext>
            </a:extLst>
          </p:cNvPr>
          <p:cNvSpPr txBox="1"/>
          <p:nvPr/>
        </p:nvSpPr>
        <p:spPr>
          <a:xfrm>
            <a:off x="3611300" y="2409823"/>
            <a:ext cx="4035768" cy="646331"/>
          </a:xfrm>
          <a:prstGeom prst="rect">
            <a:avLst/>
          </a:prstGeom>
          <a:noFill/>
        </p:spPr>
        <p:txBody>
          <a:bodyPr wrap="square" rtlCol="0">
            <a:spAutoFit/>
          </a:bodyPr>
          <a:lstStyle/>
          <a:p>
            <a:r>
              <a:rPr lang="en-US" dirty="0">
                <a:solidFill>
                  <a:srgbClr val="FF0000"/>
                </a:solidFill>
              </a:rPr>
              <a:t>The seq() function requires you to provide 3 values for these 3 arguments.</a:t>
            </a:r>
          </a:p>
        </p:txBody>
      </p:sp>
      <p:pic>
        <p:nvPicPr>
          <p:cNvPr id="18" name="Picture 17">
            <a:extLst>
              <a:ext uri="{FF2B5EF4-FFF2-40B4-BE49-F238E27FC236}">
                <a16:creationId xmlns:a16="http://schemas.microsoft.com/office/drawing/2014/main" id="{44B23B75-E8D2-1DED-0399-B6CB8D129914}"/>
              </a:ext>
            </a:extLst>
          </p:cNvPr>
          <p:cNvPicPr>
            <a:picLocks noChangeAspect="1"/>
          </p:cNvPicPr>
          <p:nvPr/>
        </p:nvPicPr>
        <p:blipFill>
          <a:blip r:embed="rId5"/>
          <a:stretch>
            <a:fillRect/>
          </a:stretch>
        </p:blipFill>
        <p:spPr>
          <a:xfrm>
            <a:off x="8372340" y="6121034"/>
            <a:ext cx="3328367" cy="471633"/>
          </a:xfrm>
          <a:prstGeom prst="rect">
            <a:avLst/>
          </a:prstGeom>
        </p:spPr>
      </p:pic>
      <p:sp>
        <p:nvSpPr>
          <p:cNvPr id="19" name="Slide Number Placeholder 3">
            <a:extLst>
              <a:ext uri="{FF2B5EF4-FFF2-40B4-BE49-F238E27FC236}">
                <a16:creationId xmlns:a16="http://schemas.microsoft.com/office/drawing/2014/main" id="{A5723A03-9804-B979-8371-B80653CF392D}"/>
              </a:ext>
            </a:extLst>
          </p:cNvPr>
          <p:cNvSpPr>
            <a:spLocks noGrp="1"/>
          </p:cNvSpPr>
          <p:nvPr>
            <p:ph type="sldNum" sz="quarter" idx="12"/>
          </p:nvPr>
        </p:nvSpPr>
        <p:spPr>
          <a:xfrm>
            <a:off x="9448800" y="6492875"/>
            <a:ext cx="2743200" cy="365125"/>
          </a:xfrm>
        </p:spPr>
        <p:txBody>
          <a:bodyPr/>
          <a:lstStyle/>
          <a:p>
            <a:fld id="{48F63A3B-78C7-47BE-AE5E-E10140E04643}" type="slidenum">
              <a:rPr lang="en-US" smtClean="0"/>
              <a:t>42</a:t>
            </a:fld>
            <a:endParaRPr lang="en-US" dirty="0"/>
          </a:p>
        </p:txBody>
      </p:sp>
      <p:sp>
        <p:nvSpPr>
          <p:cNvPr id="12" name="Content Placeholder 2">
            <a:extLst>
              <a:ext uri="{FF2B5EF4-FFF2-40B4-BE49-F238E27FC236}">
                <a16:creationId xmlns:a16="http://schemas.microsoft.com/office/drawing/2014/main" id="{5F6CA96C-CDA1-495C-B1AA-AFAC374CFBED}"/>
              </a:ext>
            </a:extLst>
          </p:cNvPr>
          <p:cNvSpPr txBox="1">
            <a:spLocks/>
          </p:cNvSpPr>
          <p:nvPr/>
        </p:nvSpPr>
        <p:spPr>
          <a:xfrm>
            <a:off x="10144268" y="51365"/>
            <a:ext cx="1997365" cy="968470"/>
          </a:xfrm>
          <a:prstGeom prst="rect">
            <a:avLst/>
          </a:prstGeom>
          <a:solidFill>
            <a:srgbClr val="FF0000"/>
          </a:solidFill>
          <a:ln>
            <a:solidFill>
              <a:schemeClr val="bg1"/>
            </a:solidFill>
          </a:ln>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5">
                    <a:lumMod val="50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5">
                    <a:lumMod val="50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5">
                    <a:lumMod val="50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5">
                    <a:lumMod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5">
                    <a:lumMod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SG" sz="1800" b="1" u="sng" dirty="0">
                <a:solidFill>
                  <a:schemeClr val="bg1"/>
                </a:solidFill>
              </a:rPr>
              <a:t>Debugging Time!</a:t>
            </a:r>
          </a:p>
          <a:p>
            <a:pPr marL="0" indent="0">
              <a:buFont typeface="Arial" panose="020B0604020202020204" pitchFamily="34" charset="0"/>
              <a:buNone/>
            </a:pPr>
            <a:r>
              <a:rPr lang="en-SG" sz="1800" dirty="0">
                <a:solidFill>
                  <a:schemeClr val="bg1"/>
                </a:solidFill>
                <a:sym typeface="Wingdings" panose="05000000000000000000" pitchFamily="2" charset="2"/>
              </a:rPr>
              <a:t>Can you spot the error in this slide?</a:t>
            </a:r>
          </a:p>
        </p:txBody>
      </p:sp>
    </p:spTree>
    <p:extLst>
      <p:ext uri="{BB962C8B-B14F-4D97-AF65-F5344CB8AC3E}">
        <p14:creationId xmlns:p14="http://schemas.microsoft.com/office/powerpoint/2010/main" val="329132825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F73F3D-7CBD-46D3-AD51-D6E4EA1B7A38}"/>
              </a:ext>
            </a:extLst>
          </p:cNvPr>
          <p:cNvSpPr>
            <a:spLocks noGrp="1"/>
          </p:cNvSpPr>
          <p:nvPr>
            <p:ph type="title"/>
          </p:nvPr>
        </p:nvSpPr>
        <p:spPr/>
        <p:txBody>
          <a:bodyPr/>
          <a:lstStyle/>
          <a:p>
            <a:r>
              <a:rPr lang="en-SG" dirty="0"/>
              <a:t>Combining vectors to make matrices</a:t>
            </a:r>
          </a:p>
        </p:txBody>
      </p:sp>
      <p:sp>
        <p:nvSpPr>
          <p:cNvPr id="3" name="Content Placeholder 2">
            <a:extLst>
              <a:ext uri="{FF2B5EF4-FFF2-40B4-BE49-F238E27FC236}">
                <a16:creationId xmlns:a16="http://schemas.microsoft.com/office/drawing/2014/main" id="{E6CD1D97-2687-4B15-BF3D-D09058FCEB2F}"/>
              </a:ext>
            </a:extLst>
          </p:cNvPr>
          <p:cNvSpPr>
            <a:spLocks noGrp="1"/>
          </p:cNvSpPr>
          <p:nvPr>
            <p:ph idx="1"/>
          </p:nvPr>
        </p:nvSpPr>
        <p:spPr/>
        <p:txBody>
          <a:bodyPr>
            <a:normAutofit/>
          </a:bodyPr>
          <a:lstStyle/>
          <a:p>
            <a:pPr marL="0" indent="0">
              <a:buNone/>
            </a:pPr>
            <a:r>
              <a:rPr lang="en-SG" dirty="0">
                <a:cs typeface="Courier New" panose="02070309020205020404" pitchFamily="49" charset="0"/>
              </a:rPr>
              <a:t>If you start with different vectors:</a:t>
            </a:r>
          </a:p>
          <a:p>
            <a:pPr marL="0" indent="0">
              <a:buNone/>
            </a:pPr>
            <a:r>
              <a:rPr lang="en-SG" sz="2000" dirty="0">
                <a:latin typeface="Courier New" panose="02070309020205020404" pitchFamily="49" charset="0"/>
                <a:cs typeface="Courier New" panose="02070309020205020404" pitchFamily="49" charset="0"/>
              </a:rPr>
              <a:t>v1a=v1 #Duplicate &lt;v1&gt;</a:t>
            </a:r>
          </a:p>
          <a:p>
            <a:pPr marL="0" indent="0">
              <a:buNone/>
            </a:pPr>
            <a:r>
              <a:rPr lang="en-SG" sz="2000" dirty="0">
                <a:latin typeface="Courier New" panose="02070309020205020404" pitchFamily="49" charset="0"/>
                <a:cs typeface="Courier New" panose="02070309020205020404" pitchFamily="49" charset="0"/>
              </a:rPr>
              <a:t>m1=</a:t>
            </a:r>
            <a:r>
              <a:rPr lang="en-SG" sz="2000" dirty="0" err="1">
                <a:latin typeface="Courier New" panose="02070309020205020404" pitchFamily="49" charset="0"/>
                <a:cs typeface="Courier New" panose="02070309020205020404" pitchFamily="49" charset="0"/>
              </a:rPr>
              <a:t>cbind</a:t>
            </a:r>
            <a:r>
              <a:rPr lang="en-SG" sz="2000" dirty="0">
                <a:latin typeface="Courier New" panose="02070309020205020404" pitchFamily="49" charset="0"/>
                <a:cs typeface="Courier New" panose="02070309020205020404" pitchFamily="49" charset="0"/>
              </a:rPr>
              <a:t>(v1,v1a) #Put the vectors together as two columns</a:t>
            </a:r>
          </a:p>
          <a:p>
            <a:pPr marL="0" indent="0">
              <a:buNone/>
            </a:pPr>
            <a:r>
              <a:rPr lang="en-SG" sz="2000" dirty="0">
                <a:latin typeface="Courier New" panose="02070309020205020404" pitchFamily="49" charset="0"/>
                <a:cs typeface="Courier New" panose="02070309020205020404" pitchFamily="49" charset="0"/>
              </a:rPr>
              <a:t>m2=</a:t>
            </a:r>
            <a:r>
              <a:rPr lang="en-SG" sz="2000" dirty="0" err="1">
                <a:latin typeface="Courier New" panose="02070309020205020404" pitchFamily="49" charset="0"/>
                <a:cs typeface="Courier New" panose="02070309020205020404" pitchFamily="49" charset="0"/>
              </a:rPr>
              <a:t>rbind</a:t>
            </a:r>
            <a:r>
              <a:rPr lang="en-SG" sz="2000" dirty="0">
                <a:latin typeface="Courier New" panose="02070309020205020404" pitchFamily="49" charset="0"/>
                <a:cs typeface="Courier New" panose="02070309020205020404" pitchFamily="49" charset="0"/>
              </a:rPr>
              <a:t>(v1,v1a) #Put the vectors together as two rows</a:t>
            </a:r>
          </a:p>
          <a:p>
            <a:pPr marL="0" indent="0">
              <a:buNone/>
            </a:pPr>
            <a:endParaRPr lang="en-SG" sz="2000" dirty="0">
              <a:latin typeface="Courier New" panose="02070309020205020404" pitchFamily="49" charset="0"/>
              <a:cs typeface="Courier New" panose="02070309020205020404" pitchFamily="49" charset="0"/>
            </a:endParaRPr>
          </a:p>
          <a:p>
            <a:pPr marL="0" indent="0">
              <a:buNone/>
            </a:pPr>
            <a:r>
              <a:rPr lang="en-SG" dirty="0">
                <a:cs typeface="Courier New" panose="02070309020205020404" pitchFamily="49" charset="0"/>
              </a:rPr>
              <a:t>If you start from one long vector of all the values: </a:t>
            </a:r>
          </a:p>
          <a:p>
            <a:pPr marL="0" indent="0">
              <a:buNone/>
            </a:pPr>
            <a:r>
              <a:rPr lang="en-SG" sz="2000" dirty="0">
                <a:latin typeface="Courier New" panose="02070309020205020404" pitchFamily="49" charset="0"/>
                <a:cs typeface="Courier New" panose="02070309020205020404" pitchFamily="49" charset="0"/>
              </a:rPr>
              <a:t>v9=c(v1,v1) #&lt;v9&gt; is &lt;v1&gt; repeated twice</a:t>
            </a:r>
          </a:p>
          <a:p>
            <a:pPr marL="0" indent="0">
              <a:buNone/>
            </a:pPr>
            <a:r>
              <a:rPr lang="en-SG" sz="2000" dirty="0">
                <a:latin typeface="Courier New" panose="02070309020205020404" pitchFamily="49" charset="0"/>
                <a:cs typeface="Courier New" panose="02070309020205020404" pitchFamily="49" charset="0"/>
              </a:rPr>
              <a:t>m3=matrix(v9,ncol=2) </a:t>
            </a:r>
            <a:br>
              <a:rPr lang="en-SG" sz="2000" dirty="0">
                <a:latin typeface="Courier New" panose="02070309020205020404" pitchFamily="49" charset="0"/>
                <a:cs typeface="Courier New" panose="02070309020205020404" pitchFamily="49" charset="0"/>
              </a:rPr>
            </a:br>
            <a:r>
              <a:rPr lang="en-SG" sz="2000" dirty="0">
                <a:latin typeface="Courier New" panose="02070309020205020404" pitchFamily="49" charset="0"/>
                <a:cs typeface="Courier New" panose="02070309020205020404" pitchFamily="49" charset="0"/>
              </a:rPr>
              <a:t>#uses &lt;v9&gt; to create a matrix with the specified number of columns</a:t>
            </a:r>
          </a:p>
          <a:p>
            <a:pPr marL="0" indent="0">
              <a:buNone/>
            </a:pPr>
            <a:r>
              <a:rPr lang="en-SG" sz="2000" dirty="0">
                <a:latin typeface="Courier New" panose="02070309020205020404" pitchFamily="49" charset="0"/>
                <a:cs typeface="Courier New" panose="02070309020205020404" pitchFamily="49" charset="0"/>
              </a:rPr>
              <a:t>m4=matrix(v9,nrow=2) #To create a matrix of 2 rows instead</a:t>
            </a:r>
            <a:br>
              <a:rPr lang="en-SG" sz="2000" dirty="0">
                <a:latin typeface="Courier New" panose="02070309020205020404" pitchFamily="49" charset="0"/>
                <a:cs typeface="Courier New" panose="02070309020205020404" pitchFamily="49" charset="0"/>
              </a:rPr>
            </a:br>
            <a:r>
              <a:rPr lang="en-SG" sz="2000" dirty="0">
                <a:latin typeface="Courier New" panose="02070309020205020404" pitchFamily="49" charset="0"/>
                <a:cs typeface="Courier New" panose="02070309020205020404" pitchFamily="49" charset="0"/>
              </a:rPr>
              <a:t>#not quite right because R fills up the elements top down first</a:t>
            </a:r>
          </a:p>
          <a:p>
            <a:pPr marL="0" indent="0">
              <a:buNone/>
            </a:pPr>
            <a:r>
              <a:rPr lang="en-SG" sz="2000" dirty="0">
                <a:latin typeface="Courier New" panose="02070309020205020404" pitchFamily="49" charset="0"/>
                <a:cs typeface="Courier New" panose="02070309020205020404" pitchFamily="49" charset="0"/>
              </a:rPr>
              <a:t>m5=matrix(v9,nrow=2,byrow=T)</a:t>
            </a:r>
            <a:br>
              <a:rPr lang="en-SG" sz="2000" dirty="0">
                <a:latin typeface="Courier New" panose="02070309020205020404" pitchFamily="49" charset="0"/>
                <a:cs typeface="Courier New" panose="02070309020205020404" pitchFamily="49" charset="0"/>
              </a:rPr>
            </a:br>
            <a:r>
              <a:rPr lang="en-SG" sz="2000" dirty="0">
                <a:latin typeface="Courier New" panose="02070309020205020404" pitchFamily="49" charset="0"/>
                <a:cs typeface="Courier New" panose="02070309020205020404" pitchFamily="49" charset="0"/>
              </a:rPr>
              <a:t>#this is right!</a:t>
            </a:r>
          </a:p>
          <a:p>
            <a:pPr marL="0" indent="0">
              <a:buNone/>
            </a:pPr>
            <a:endParaRPr lang="en-SG" sz="2000" dirty="0">
              <a:latin typeface="Courier New" panose="02070309020205020404" pitchFamily="49" charset="0"/>
              <a:cs typeface="Courier New" panose="02070309020205020404" pitchFamily="49" charset="0"/>
            </a:endParaRPr>
          </a:p>
          <a:p>
            <a:pPr marL="0" indent="0">
              <a:buNone/>
            </a:pPr>
            <a:r>
              <a:rPr lang="en-SG" sz="2000" dirty="0">
                <a:latin typeface="Courier New" panose="02070309020205020404" pitchFamily="49" charset="0"/>
                <a:cs typeface="Courier New" panose="02070309020205020404" pitchFamily="49" charset="0"/>
              </a:rPr>
              <a:t>dim(m3) #tells you the number of rows and columns in the matrix</a:t>
            </a:r>
          </a:p>
          <a:p>
            <a:pPr marL="0" indent="0">
              <a:buNone/>
            </a:pPr>
            <a:endParaRPr lang="en-SG" dirty="0"/>
          </a:p>
        </p:txBody>
      </p:sp>
      <p:pic>
        <p:nvPicPr>
          <p:cNvPr id="5" name="Picture 4">
            <a:extLst>
              <a:ext uri="{FF2B5EF4-FFF2-40B4-BE49-F238E27FC236}">
                <a16:creationId xmlns:a16="http://schemas.microsoft.com/office/drawing/2014/main" id="{F87B731C-14DA-1615-277B-6C17934927D8}"/>
              </a:ext>
            </a:extLst>
          </p:cNvPr>
          <p:cNvPicPr>
            <a:picLocks noChangeAspect="1"/>
          </p:cNvPicPr>
          <p:nvPr/>
        </p:nvPicPr>
        <p:blipFill>
          <a:blip r:embed="rId2"/>
          <a:stretch>
            <a:fillRect/>
          </a:stretch>
        </p:blipFill>
        <p:spPr>
          <a:xfrm>
            <a:off x="3626708" y="1235419"/>
            <a:ext cx="2208045" cy="391139"/>
          </a:xfrm>
          <a:prstGeom prst="rect">
            <a:avLst/>
          </a:prstGeom>
        </p:spPr>
      </p:pic>
      <p:pic>
        <p:nvPicPr>
          <p:cNvPr id="7" name="Picture 6">
            <a:extLst>
              <a:ext uri="{FF2B5EF4-FFF2-40B4-BE49-F238E27FC236}">
                <a16:creationId xmlns:a16="http://schemas.microsoft.com/office/drawing/2014/main" id="{1EA282E4-49CB-01E6-03AC-ED2AD797CC2F}"/>
              </a:ext>
            </a:extLst>
          </p:cNvPr>
          <p:cNvPicPr>
            <a:picLocks noChangeAspect="1"/>
          </p:cNvPicPr>
          <p:nvPr/>
        </p:nvPicPr>
        <p:blipFill>
          <a:blip r:embed="rId3"/>
          <a:stretch>
            <a:fillRect/>
          </a:stretch>
        </p:blipFill>
        <p:spPr>
          <a:xfrm>
            <a:off x="5896139" y="1235419"/>
            <a:ext cx="2139039" cy="391139"/>
          </a:xfrm>
          <a:prstGeom prst="rect">
            <a:avLst/>
          </a:prstGeom>
        </p:spPr>
      </p:pic>
      <p:pic>
        <p:nvPicPr>
          <p:cNvPr id="9" name="Picture 8">
            <a:extLst>
              <a:ext uri="{FF2B5EF4-FFF2-40B4-BE49-F238E27FC236}">
                <a16:creationId xmlns:a16="http://schemas.microsoft.com/office/drawing/2014/main" id="{33A17977-4624-3045-77EB-0C765EDC114A}"/>
              </a:ext>
            </a:extLst>
          </p:cNvPr>
          <p:cNvPicPr>
            <a:picLocks noChangeAspect="1"/>
          </p:cNvPicPr>
          <p:nvPr/>
        </p:nvPicPr>
        <p:blipFill>
          <a:blip r:embed="rId4"/>
          <a:stretch>
            <a:fillRect/>
          </a:stretch>
        </p:blipFill>
        <p:spPr>
          <a:xfrm>
            <a:off x="8915200" y="341534"/>
            <a:ext cx="1295581" cy="1609950"/>
          </a:xfrm>
          <a:prstGeom prst="rect">
            <a:avLst/>
          </a:prstGeom>
        </p:spPr>
      </p:pic>
      <p:pic>
        <p:nvPicPr>
          <p:cNvPr id="11" name="Picture 10">
            <a:extLst>
              <a:ext uri="{FF2B5EF4-FFF2-40B4-BE49-F238E27FC236}">
                <a16:creationId xmlns:a16="http://schemas.microsoft.com/office/drawing/2014/main" id="{5DC70330-381E-29B6-E6C1-77F9863E5391}"/>
              </a:ext>
            </a:extLst>
          </p:cNvPr>
          <p:cNvPicPr>
            <a:picLocks noChangeAspect="1"/>
          </p:cNvPicPr>
          <p:nvPr/>
        </p:nvPicPr>
        <p:blipFill>
          <a:blip r:embed="rId5"/>
          <a:stretch>
            <a:fillRect/>
          </a:stretch>
        </p:blipFill>
        <p:spPr>
          <a:xfrm>
            <a:off x="8483723" y="2173851"/>
            <a:ext cx="3667637" cy="638264"/>
          </a:xfrm>
          <a:prstGeom prst="rect">
            <a:avLst/>
          </a:prstGeom>
        </p:spPr>
      </p:pic>
      <p:pic>
        <p:nvPicPr>
          <p:cNvPr id="13" name="Picture 12">
            <a:extLst>
              <a:ext uri="{FF2B5EF4-FFF2-40B4-BE49-F238E27FC236}">
                <a16:creationId xmlns:a16="http://schemas.microsoft.com/office/drawing/2014/main" id="{6A095F12-BBB9-6753-4867-85D2E3403112}"/>
              </a:ext>
            </a:extLst>
          </p:cNvPr>
          <p:cNvPicPr>
            <a:picLocks noChangeAspect="1"/>
          </p:cNvPicPr>
          <p:nvPr/>
        </p:nvPicPr>
        <p:blipFill>
          <a:blip r:embed="rId6"/>
          <a:stretch>
            <a:fillRect/>
          </a:stretch>
        </p:blipFill>
        <p:spPr>
          <a:xfrm>
            <a:off x="6367245" y="3393735"/>
            <a:ext cx="3115110" cy="314369"/>
          </a:xfrm>
          <a:prstGeom prst="rect">
            <a:avLst/>
          </a:prstGeom>
        </p:spPr>
      </p:pic>
      <p:pic>
        <p:nvPicPr>
          <p:cNvPr id="15" name="Picture 14">
            <a:extLst>
              <a:ext uri="{FF2B5EF4-FFF2-40B4-BE49-F238E27FC236}">
                <a16:creationId xmlns:a16="http://schemas.microsoft.com/office/drawing/2014/main" id="{5256D37F-36E9-135E-266A-AEAF3A3DB78E}"/>
              </a:ext>
            </a:extLst>
          </p:cNvPr>
          <p:cNvPicPr>
            <a:picLocks noChangeAspect="1"/>
          </p:cNvPicPr>
          <p:nvPr/>
        </p:nvPicPr>
        <p:blipFill>
          <a:blip r:embed="rId7"/>
          <a:stretch>
            <a:fillRect/>
          </a:stretch>
        </p:blipFill>
        <p:spPr>
          <a:xfrm>
            <a:off x="10317541" y="3109465"/>
            <a:ext cx="1648055" cy="1629002"/>
          </a:xfrm>
          <a:prstGeom prst="rect">
            <a:avLst/>
          </a:prstGeom>
        </p:spPr>
      </p:pic>
      <p:pic>
        <p:nvPicPr>
          <p:cNvPr id="17" name="Picture 16">
            <a:extLst>
              <a:ext uri="{FF2B5EF4-FFF2-40B4-BE49-F238E27FC236}">
                <a16:creationId xmlns:a16="http://schemas.microsoft.com/office/drawing/2014/main" id="{6DCA7D6C-2854-73AC-0017-A61D0AB9A3F2}"/>
              </a:ext>
            </a:extLst>
          </p:cNvPr>
          <p:cNvPicPr>
            <a:picLocks noChangeAspect="1"/>
          </p:cNvPicPr>
          <p:nvPr/>
        </p:nvPicPr>
        <p:blipFill>
          <a:blip r:embed="rId8"/>
          <a:stretch>
            <a:fillRect/>
          </a:stretch>
        </p:blipFill>
        <p:spPr>
          <a:xfrm>
            <a:off x="4475793" y="5124380"/>
            <a:ext cx="3810532" cy="628738"/>
          </a:xfrm>
          <a:prstGeom prst="rect">
            <a:avLst/>
          </a:prstGeom>
        </p:spPr>
      </p:pic>
      <p:cxnSp>
        <p:nvCxnSpPr>
          <p:cNvPr id="19" name="Straight Arrow Connector 18">
            <a:extLst>
              <a:ext uri="{FF2B5EF4-FFF2-40B4-BE49-F238E27FC236}">
                <a16:creationId xmlns:a16="http://schemas.microsoft.com/office/drawing/2014/main" id="{9407AA86-0CEA-B6C9-B0AB-A67657C2C15B}"/>
              </a:ext>
            </a:extLst>
          </p:cNvPr>
          <p:cNvCxnSpPr/>
          <p:nvPr/>
        </p:nvCxnSpPr>
        <p:spPr>
          <a:xfrm>
            <a:off x="5313680" y="5438749"/>
            <a:ext cx="0" cy="3143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8A3D6B9B-F3E5-D3B7-B915-20BC737785E5}"/>
              </a:ext>
            </a:extLst>
          </p:cNvPr>
          <p:cNvCxnSpPr>
            <a:cxnSpLocks/>
          </p:cNvCxnSpPr>
          <p:nvPr/>
        </p:nvCxnSpPr>
        <p:spPr>
          <a:xfrm flipV="1">
            <a:off x="5313680" y="5463540"/>
            <a:ext cx="292100" cy="2762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1EA07220-FFA5-58A9-E113-4CC44617306B}"/>
              </a:ext>
            </a:extLst>
          </p:cNvPr>
          <p:cNvCxnSpPr/>
          <p:nvPr/>
        </p:nvCxnSpPr>
        <p:spPr>
          <a:xfrm>
            <a:off x="5730875" y="5438811"/>
            <a:ext cx="0" cy="3143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9FF8D4B-9F12-56F6-43C7-C22999BD86AA}"/>
              </a:ext>
            </a:extLst>
          </p:cNvPr>
          <p:cNvCxnSpPr>
            <a:cxnSpLocks/>
          </p:cNvCxnSpPr>
          <p:nvPr/>
        </p:nvCxnSpPr>
        <p:spPr>
          <a:xfrm flipV="1">
            <a:off x="5730875" y="5463602"/>
            <a:ext cx="292100" cy="2762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B7A57147-7D03-D935-A63E-9C2392C296EF}"/>
              </a:ext>
            </a:extLst>
          </p:cNvPr>
          <p:cNvCxnSpPr/>
          <p:nvPr/>
        </p:nvCxnSpPr>
        <p:spPr>
          <a:xfrm>
            <a:off x="6153256" y="5437199"/>
            <a:ext cx="0" cy="3143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B8E0186F-4D5F-F8F5-AC9D-BD395BAFCB0B}"/>
              </a:ext>
            </a:extLst>
          </p:cNvPr>
          <p:cNvCxnSpPr>
            <a:cxnSpLocks/>
          </p:cNvCxnSpPr>
          <p:nvPr/>
        </p:nvCxnSpPr>
        <p:spPr>
          <a:xfrm flipV="1">
            <a:off x="6153256" y="5461990"/>
            <a:ext cx="292100" cy="2762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A57560DC-D719-5CAC-AD86-69A32CDF5896}"/>
              </a:ext>
            </a:extLst>
          </p:cNvPr>
          <p:cNvCxnSpPr/>
          <p:nvPr/>
        </p:nvCxnSpPr>
        <p:spPr>
          <a:xfrm>
            <a:off x="6585794" y="5438749"/>
            <a:ext cx="0" cy="3143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735B4796-540A-B4D4-69C3-EB0E46FC8CC8}"/>
              </a:ext>
            </a:extLst>
          </p:cNvPr>
          <p:cNvCxnSpPr>
            <a:cxnSpLocks/>
          </p:cNvCxnSpPr>
          <p:nvPr/>
        </p:nvCxnSpPr>
        <p:spPr>
          <a:xfrm flipV="1">
            <a:off x="6585794" y="5463540"/>
            <a:ext cx="292100" cy="2762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B356A85B-E102-0159-5FB4-F6B1CAE52BA5}"/>
              </a:ext>
            </a:extLst>
          </p:cNvPr>
          <p:cNvCxnSpPr/>
          <p:nvPr/>
        </p:nvCxnSpPr>
        <p:spPr>
          <a:xfrm>
            <a:off x="7002989" y="5438811"/>
            <a:ext cx="0" cy="3143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73460F54-6D4A-421D-0B93-BB5BB73EAE3E}"/>
              </a:ext>
            </a:extLst>
          </p:cNvPr>
          <p:cNvCxnSpPr>
            <a:cxnSpLocks/>
          </p:cNvCxnSpPr>
          <p:nvPr/>
        </p:nvCxnSpPr>
        <p:spPr>
          <a:xfrm flipV="1">
            <a:off x="7002989" y="5463602"/>
            <a:ext cx="292100" cy="2762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C16E53AB-37E4-37B4-ADA5-DB17E6A3F5B6}"/>
              </a:ext>
            </a:extLst>
          </p:cNvPr>
          <p:cNvCxnSpPr/>
          <p:nvPr/>
        </p:nvCxnSpPr>
        <p:spPr>
          <a:xfrm>
            <a:off x="7425370" y="5437199"/>
            <a:ext cx="0" cy="3143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8AD1F246-61E4-5D40-7C13-FF430981A9FA}"/>
              </a:ext>
            </a:extLst>
          </p:cNvPr>
          <p:cNvCxnSpPr>
            <a:cxnSpLocks/>
          </p:cNvCxnSpPr>
          <p:nvPr/>
        </p:nvCxnSpPr>
        <p:spPr>
          <a:xfrm flipV="1">
            <a:off x="7425370" y="5461990"/>
            <a:ext cx="292100" cy="2762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2916C4F0-6FBE-D9DD-F70F-D0A5832D3AE9}"/>
              </a:ext>
            </a:extLst>
          </p:cNvPr>
          <p:cNvCxnSpPr/>
          <p:nvPr/>
        </p:nvCxnSpPr>
        <p:spPr>
          <a:xfrm>
            <a:off x="7842138" y="5431528"/>
            <a:ext cx="0" cy="3143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5824AEC7-C6FF-6FED-A44B-779EAD8B42B9}"/>
              </a:ext>
            </a:extLst>
          </p:cNvPr>
          <p:cNvCxnSpPr>
            <a:cxnSpLocks/>
          </p:cNvCxnSpPr>
          <p:nvPr/>
        </p:nvCxnSpPr>
        <p:spPr>
          <a:xfrm flipV="1">
            <a:off x="7842138" y="5456319"/>
            <a:ext cx="292100" cy="2762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6" name="Picture 35">
            <a:extLst>
              <a:ext uri="{FF2B5EF4-FFF2-40B4-BE49-F238E27FC236}">
                <a16:creationId xmlns:a16="http://schemas.microsoft.com/office/drawing/2014/main" id="{D471F453-7AEE-09A1-F832-0E7AA6A82F67}"/>
              </a:ext>
            </a:extLst>
          </p:cNvPr>
          <p:cNvPicPr>
            <a:picLocks noChangeAspect="1"/>
          </p:cNvPicPr>
          <p:nvPr/>
        </p:nvPicPr>
        <p:blipFill>
          <a:blip r:embed="rId9"/>
          <a:stretch>
            <a:fillRect/>
          </a:stretch>
        </p:blipFill>
        <p:spPr>
          <a:xfrm>
            <a:off x="8410993" y="5120909"/>
            <a:ext cx="3667637" cy="618856"/>
          </a:xfrm>
          <a:prstGeom prst="rect">
            <a:avLst/>
          </a:prstGeom>
        </p:spPr>
      </p:pic>
      <p:cxnSp>
        <p:nvCxnSpPr>
          <p:cNvPr id="37" name="Straight Arrow Connector 36">
            <a:extLst>
              <a:ext uri="{FF2B5EF4-FFF2-40B4-BE49-F238E27FC236}">
                <a16:creationId xmlns:a16="http://schemas.microsoft.com/office/drawing/2014/main" id="{860E4705-0F7B-7AB1-E2B9-2EEF09227543}"/>
              </a:ext>
            </a:extLst>
          </p:cNvPr>
          <p:cNvCxnSpPr>
            <a:cxnSpLocks/>
          </p:cNvCxnSpPr>
          <p:nvPr/>
        </p:nvCxnSpPr>
        <p:spPr>
          <a:xfrm>
            <a:off x="9165153" y="5475281"/>
            <a:ext cx="270782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A4C24472-F9CC-5A1B-F388-47392D94AA4E}"/>
              </a:ext>
            </a:extLst>
          </p:cNvPr>
          <p:cNvCxnSpPr>
            <a:cxnSpLocks/>
          </p:cNvCxnSpPr>
          <p:nvPr/>
        </p:nvCxnSpPr>
        <p:spPr>
          <a:xfrm flipH="1">
            <a:off x="9165153" y="5475281"/>
            <a:ext cx="2707823" cy="1641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98D24A29-EA8D-21E0-FD29-9F6B9CD78946}"/>
              </a:ext>
            </a:extLst>
          </p:cNvPr>
          <p:cNvCxnSpPr>
            <a:cxnSpLocks/>
          </p:cNvCxnSpPr>
          <p:nvPr/>
        </p:nvCxnSpPr>
        <p:spPr>
          <a:xfrm>
            <a:off x="9165153" y="5658161"/>
            <a:ext cx="270782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45" name="Picture 44">
            <a:extLst>
              <a:ext uri="{FF2B5EF4-FFF2-40B4-BE49-F238E27FC236}">
                <a16:creationId xmlns:a16="http://schemas.microsoft.com/office/drawing/2014/main" id="{C2DA6481-B0DB-E198-0F8F-DF72E46EE9F3}"/>
              </a:ext>
            </a:extLst>
          </p:cNvPr>
          <p:cNvPicPr>
            <a:picLocks noChangeAspect="1"/>
          </p:cNvPicPr>
          <p:nvPr/>
        </p:nvPicPr>
        <p:blipFill>
          <a:blip r:embed="rId10"/>
          <a:stretch>
            <a:fillRect/>
          </a:stretch>
        </p:blipFill>
        <p:spPr>
          <a:xfrm>
            <a:off x="10219925" y="5948025"/>
            <a:ext cx="1145148" cy="471532"/>
          </a:xfrm>
          <a:prstGeom prst="rect">
            <a:avLst/>
          </a:prstGeom>
        </p:spPr>
      </p:pic>
      <p:cxnSp>
        <p:nvCxnSpPr>
          <p:cNvPr id="46" name="Straight Arrow Connector 45">
            <a:extLst>
              <a:ext uri="{FF2B5EF4-FFF2-40B4-BE49-F238E27FC236}">
                <a16:creationId xmlns:a16="http://schemas.microsoft.com/office/drawing/2014/main" id="{F8ACFECB-0C9E-CD3B-C703-40B5444CFC44}"/>
              </a:ext>
            </a:extLst>
          </p:cNvPr>
          <p:cNvCxnSpPr>
            <a:cxnSpLocks/>
          </p:cNvCxnSpPr>
          <p:nvPr/>
        </p:nvCxnSpPr>
        <p:spPr>
          <a:xfrm flipV="1">
            <a:off x="10402824" y="6360467"/>
            <a:ext cx="330632" cy="20017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789EAD09-1227-216B-6EE2-DA853ECE1088}"/>
              </a:ext>
            </a:extLst>
          </p:cNvPr>
          <p:cNvSpPr txBox="1"/>
          <p:nvPr/>
        </p:nvSpPr>
        <p:spPr>
          <a:xfrm>
            <a:off x="9842774" y="6437609"/>
            <a:ext cx="980013" cy="369332"/>
          </a:xfrm>
          <a:prstGeom prst="rect">
            <a:avLst/>
          </a:prstGeom>
          <a:noFill/>
        </p:spPr>
        <p:txBody>
          <a:bodyPr wrap="square" rtlCol="0">
            <a:spAutoFit/>
          </a:bodyPr>
          <a:lstStyle/>
          <a:p>
            <a:r>
              <a:rPr lang="en-US" dirty="0">
                <a:solidFill>
                  <a:srgbClr val="FF0000"/>
                </a:solidFill>
              </a:rPr>
              <a:t>Rows</a:t>
            </a:r>
          </a:p>
        </p:txBody>
      </p:sp>
      <p:sp>
        <p:nvSpPr>
          <p:cNvPr id="49" name="TextBox 48">
            <a:extLst>
              <a:ext uri="{FF2B5EF4-FFF2-40B4-BE49-F238E27FC236}">
                <a16:creationId xmlns:a16="http://schemas.microsoft.com/office/drawing/2014/main" id="{A290E2B4-E8AB-352E-2058-3FC893154EDE}"/>
              </a:ext>
            </a:extLst>
          </p:cNvPr>
          <p:cNvSpPr txBox="1"/>
          <p:nvPr/>
        </p:nvSpPr>
        <p:spPr>
          <a:xfrm>
            <a:off x="10678109" y="6437609"/>
            <a:ext cx="1253110" cy="369332"/>
          </a:xfrm>
          <a:prstGeom prst="rect">
            <a:avLst/>
          </a:prstGeom>
          <a:noFill/>
        </p:spPr>
        <p:txBody>
          <a:bodyPr wrap="square" rtlCol="0">
            <a:spAutoFit/>
          </a:bodyPr>
          <a:lstStyle/>
          <a:p>
            <a:r>
              <a:rPr lang="en-US" dirty="0">
                <a:solidFill>
                  <a:srgbClr val="FF0000"/>
                </a:solidFill>
              </a:rPr>
              <a:t>Columns</a:t>
            </a:r>
          </a:p>
        </p:txBody>
      </p:sp>
      <p:cxnSp>
        <p:nvCxnSpPr>
          <p:cNvPr id="51" name="Straight Arrow Connector 50">
            <a:extLst>
              <a:ext uri="{FF2B5EF4-FFF2-40B4-BE49-F238E27FC236}">
                <a16:creationId xmlns:a16="http://schemas.microsoft.com/office/drawing/2014/main" id="{9BD255BA-77C6-73EB-5896-36D43D687861}"/>
              </a:ext>
            </a:extLst>
          </p:cNvPr>
          <p:cNvCxnSpPr>
            <a:cxnSpLocks/>
          </p:cNvCxnSpPr>
          <p:nvPr/>
        </p:nvCxnSpPr>
        <p:spPr>
          <a:xfrm flipH="1" flipV="1">
            <a:off x="11075575" y="6405252"/>
            <a:ext cx="130459" cy="15539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3" name="Slide Number Placeholder 3">
            <a:extLst>
              <a:ext uri="{FF2B5EF4-FFF2-40B4-BE49-F238E27FC236}">
                <a16:creationId xmlns:a16="http://schemas.microsoft.com/office/drawing/2014/main" id="{5230E7A6-BDF6-50F9-AA37-BCFAA5F5EB06}"/>
              </a:ext>
            </a:extLst>
          </p:cNvPr>
          <p:cNvSpPr>
            <a:spLocks noGrp="1"/>
          </p:cNvSpPr>
          <p:nvPr>
            <p:ph type="sldNum" sz="quarter" idx="12"/>
          </p:nvPr>
        </p:nvSpPr>
        <p:spPr>
          <a:xfrm>
            <a:off x="9448800" y="6492875"/>
            <a:ext cx="2743200" cy="365125"/>
          </a:xfrm>
        </p:spPr>
        <p:txBody>
          <a:bodyPr/>
          <a:lstStyle/>
          <a:p>
            <a:fld id="{48F63A3B-78C7-47BE-AE5E-E10140E04643}" type="slidenum">
              <a:rPr lang="en-US" smtClean="0"/>
              <a:t>43</a:t>
            </a:fld>
            <a:endParaRPr lang="en-US" dirty="0"/>
          </a:p>
        </p:txBody>
      </p:sp>
      <p:cxnSp>
        <p:nvCxnSpPr>
          <p:cNvPr id="35" name="Straight Arrow Connector 34">
            <a:extLst>
              <a:ext uri="{FF2B5EF4-FFF2-40B4-BE49-F238E27FC236}">
                <a16:creationId xmlns:a16="http://schemas.microsoft.com/office/drawing/2014/main" id="{28FAA959-43F8-43F5-8B14-0E5DEE2B0BF1}"/>
              </a:ext>
            </a:extLst>
          </p:cNvPr>
          <p:cNvCxnSpPr>
            <a:cxnSpLocks/>
          </p:cNvCxnSpPr>
          <p:nvPr/>
        </p:nvCxnSpPr>
        <p:spPr>
          <a:xfrm flipV="1">
            <a:off x="3524250" y="5406231"/>
            <a:ext cx="178594" cy="35803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0D9315C7-F169-4B29-8CEE-B801708ADBC6}"/>
              </a:ext>
            </a:extLst>
          </p:cNvPr>
          <p:cNvSpPr txBox="1"/>
          <p:nvPr/>
        </p:nvSpPr>
        <p:spPr>
          <a:xfrm>
            <a:off x="1645838" y="5652113"/>
            <a:ext cx="3169073" cy="646331"/>
          </a:xfrm>
          <a:prstGeom prst="rect">
            <a:avLst/>
          </a:prstGeom>
          <a:noFill/>
        </p:spPr>
        <p:txBody>
          <a:bodyPr wrap="square" rtlCol="0">
            <a:spAutoFit/>
          </a:bodyPr>
          <a:lstStyle/>
          <a:p>
            <a:r>
              <a:rPr lang="en-US" dirty="0">
                <a:solidFill>
                  <a:srgbClr val="FF0000"/>
                </a:solidFill>
              </a:rPr>
              <a:t>Setting this argument to True tells R to fill the matrix by rows</a:t>
            </a:r>
          </a:p>
        </p:txBody>
      </p:sp>
    </p:spTree>
    <p:extLst>
      <p:ext uri="{BB962C8B-B14F-4D97-AF65-F5344CB8AC3E}">
        <p14:creationId xmlns:p14="http://schemas.microsoft.com/office/powerpoint/2010/main" val="129028095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F73F3D-7CBD-46D3-AD51-D6E4EA1B7A38}"/>
              </a:ext>
            </a:extLst>
          </p:cNvPr>
          <p:cNvSpPr>
            <a:spLocks noGrp="1"/>
          </p:cNvSpPr>
          <p:nvPr>
            <p:ph type="title"/>
          </p:nvPr>
        </p:nvSpPr>
        <p:spPr/>
        <p:txBody>
          <a:bodyPr/>
          <a:lstStyle/>
          <a:p>
            <a:r>
              <a:rPr lang="en-SG" dirty="0"/>
              <a:t>Extracting elements and vectors from a matrix</a:t>
            </a:r>
          </a:p>
        </p:txBody>
      </p:sp>
      <p:sp>
        <p:nvSpPr>
          <p:cNvPr id="3" name="Content Placeholder 2">
            <a:extLst>
              <a:ext uri="{FF2B5EF4-FFF2-40B4-BE49-F238E27FC236}">
                <a16:creationId xmlns:a16="http://schemas.microsoft.com/office/drawing/2014/main" id="{E6CD1D97-2687-4B15-BF3D-D09058FCEB2F}"/>
              </a:ext>
            </a:extLst>
          </p:cNvPr>
          <p:cNvSpPr>
            <a:spLocks noGrp="1"/>
          </p:cNvSpPr>
          <p:nvPr>
            <p:ph idx="1"/>
          </p:nvPr>
        </p:nvSpPr>
        <p:spPr/>
        <p:txBody>
          <a:bodyPr>
            <a:normAutofit/>
          </a:bodyPr>
          <a:lstStyle/>
          <a:p>
            <a:pPr marL="0" indent="0">
              <a:buNone/>
            </a:pPr>
            <a:r>
              <a:rPr lang="en-SG" dirty="0"/>
              <a:t>Referring to elements using the notation: [</a:t>
            </a:r>
            <a:r>
              <a:rPr lang="en-SG" dirty="0" err="1"/>
              <a:t>row,column</a:t>
            </a:r>
            <a:r>
              <a:rPr lang="en-SG" dirty="0"/>
              <a:t>]</a:t>
            </a:r>
          </a:p>
          <a:p>
            <a:pPr marL="0" indent="0">
              <a:buNone/>
            </a:pPr>
            <a:r>
              <a:rPr lang="en-SG" sz="2000" dirty="0">
                <a:latin typeface="Courier New" panose="02070309020205020404" pitchFamily="49" charset="0"/>
                <a:cs typeface="Courier New" panose="02070309020205020404" pitchFamily="49" charset="0"/>
              </a:rPr>
              <a:t>m6=</a:t>
            </a:r>
            <a:r>
              <a:rPr lang="en-SG" sz="2000" dirty="0" err="1">
                <a:latin typeface="Courier New" panose="02070309020205020404" pitchFamily="49" charset="0"/>
                <a:cs typeface="Courier New" panose="02070309020205020404" pitchFamily="49" charset="0"/>
              </a:rPr>
              <a:t>cbind</a:t>
            </a:r>
            <a:r>
              <a:rPr lang="en-SG" sz="2000" dirty="0">
                <a:latin typeface="Courier New" panose="02070309020205020404" pitchFamily="49" charset="0"/>
                <a:cs typeface="Courier New" panose="02070309020205020404" pitchFamily="49" charset="0"/>
              </a:rPr>
              <a:t>(m3,m3)</a:t>
            </a:r>
          </a:p>
          <a:p>
            <a:pPr marL="0" indent="0">
              <a:buNone/>
            </a:pPr>
            <a:r>
              <a:rPr lang="en-SG" sz="2000" dirty="0">
                <a:latin typeface="Courier New" panose="02070309020205020404" pitchFamily="49" charset="0"/>
                <a:cs typeface="Courier New" panose="02070309020205020404" pitchFamily="49" charset="0"/>
              </a:rPr>
              <a:t>m6[2,3] #Value in Row 2 of Column 3</a:t>
            </a:r>
          </a:p>
          <a:p>
            <a:pPr marL="0" indent="0">
              <a:buNone/>
            </a:pPr>
            <a:endParaRPr lang="en-SG" sz="2000" dirty="0">
              <a:latin typeface="Courier New" panose="02070309020205020404" pitchFamily="49" charset="0"/>
              <a:cs typeface="Courier New" panose="02070309020205020404" pitchFamily="49" charset="0"/>
            </a:endParaRPr>
          </a:p>
          <a:p>
            <a:pPr marL="0" indent="0">
              <a:buNone/>
            </a:pPr>
            <a:r>
              <a:rPr lang="en-SG" sz="2000" dirty="0">
                <a:latin typeface="Courier New" panose="02070309020205020404" pitchFamily="49" charset="0"/>
                <a:cs typeface="Courier New" panose="02070309020205020404" pitchFamily="49" charset="0"/>
              </a:rPr>
              <a:t>m6[c(2,5),3] #Values in Rows 2 </a:t>
            </a:r>
            <a:r>
              <a:rPr lang="en-SG" sz="2000" u="sng" dirty="0">
                <a:latin typeface="Courier New" panose="02070309020205020404" pitchFamily="49" charset="0"/>
                <a:cs typeface="Courier New" panose="02070309020205020404" pitchFamily="49" charset="0"/>
              </a:rPr>
              <a:t>and</a:t>
            </a:r>
            <a:r>
              <a:rPr lang="en-SG" sz="2000" dirty="0">
                <a:latin typeface="Courier New" panose="02070309020205020404" pitchFamily="49" charset="0"/>
                <a:cs typeface="Courier New" panose="02070309020205020404" pitchFamily="49" charset="0"/>
              </a:rPr>
              <a:t> 5 of Column 3</a:t>
            </a:r>
          </a:p>
          <a:p>
            <a:pPr marL="0" indent="0">
              <a:buNone/>
            </a:pPr>
            <a:endParaRPr lang="en-SG" sz="2000" dirty="0">
              <a:latin typeface="Courier New" panose="02070309020205020404" pitchFamily="49" charset="0"/>
              <a:cs typeface="Courier New" panose="02070309020205020404" pitchFamily="49" charset="0"/>
            </a:endParaRPr>
          </a:p>
          <a:p>
            <a:pPr marL="0" indent="0">
              <a:buNone/>
            </a:pPr>
            <a:r>
              <a:rPr lang="en-SG" sz="2000" dirty="0">
                <a:latin typeface="Courier New" panose="02070309020205020404" pitchFamily="49" charset="0"/>
                <a:cs typeface="Courier New" panose="02070309020205020404" pitchFamily="49" charset="0"/>
              </a:rPr>
              <a:t>m6[c(2:5),3] #Values in Rows 2 </a:t>
            </a:r>
            <a:r>
              <a:rPr lang="en-SG" sz="2000" u="sng" dirty="0">
                <a:latin typeface="Courier New" panose="02070309020205020404" pitchFamily="49" charset="0"/>
                <a:cs typeface="Courier New" panose="02070309020205020404" pitchFamily="49" charset="0"/>
              </a:rPr>
              <a:t>to</a:t>
            </a:r>
            <a:r>
              <a:rPr lang="en-SG" sz="2000" dirty="0">
                <a:latin typeface="Courier New" panose="02070309020205020404" pitchFamily="49" charset="0"/>
                <a:cs typeface="Courier New" panose="02070309020205020404" pitchFamily="49" charset="0"/>
              </a:rPr>
              <a:t> 5 of Column 3</a:t>
            </a:r>
          </a:p>
          <a:p>
            <a:pPr marL="0" indent="0">
              <a:buNone/>
            </a:pPr>
            <a:endParaRPr lang="en-SG" sz="2000" dirty="0">
              <a:latin typeface="Courier New" panose="02070309020205020404" pitchFamily="49" charset="0"/>
              <a:cs typeface="Courier New" panose="02070309020205020404" pitchFamily="49" charset="0"/>
            </a:endParaRPr>
          </a:p>
          <a:p>
            <a:pPr marL="0" indent="0">
              <a:buNone/>
            </a:pPr>
            <a:r>
              <a:rPr lang="en-SG" sz="2000" dirty="0">
                <a:latin typeface="Courier New" panose="02070309020205020404" pitchFamily="49" charset="0"/>
                <a:cs typeface="Courier New" panose="02070309020205020404" pitchFamily="49" charset="0"/>
              </a:rPr>
              <a:t>#Leaving an argument out tells R that you want ALL rows/columns</a:t>
            </a:r>
          </a:p>
          <a:p>
            <a:pPr marL="0" indent="0">
              <a:buNone/>
            </a:pPr>
            <a:r>
              <a:rPr lang="en-SG" sz="2000" dirty="0">
                <a:latin typeface="Courier New" panose="02070309020205020404" pitchFamily="49" charset="0"/>
                <a:cs typeface="Courier New" panose="02070309020205020404" pitchFamily="49" charset="0"/>
              </a:rPr>
              <a:t>m6[,3] #Values in all rows of Column 3</a:t>
            </a:r>
          </a:p>
          <a:p>
            <a:pPr marL="0" indent="0">
              <a:buNone/>
            </a:pPr>
            <a:endParaRPr lang="en-SG" sz="2000" dirty="0">
              <a:latin typeface="Courier New" panose="02070309020205020404" pitchFamily="49" charset="0"/>
              <a:cs typeface="Courier New" panose="02070309020205020404" pitchFamily="49" charset="0"/>
            </a:endParaRPr>
          </a:p>
          <a:p>
            <a:pPr marL="0" indent="0">
              <a:buNone/>
            </a:pPr>
            <a:r>
              <a:rPr lang="en-SG" sz="2000" dirty="0">
                <a:latin typeface="Courier New" panose="02070309020205020404" pitchFamily="49" charset="0"/>
                <a:cs typeface="Courier New" panose="02070309020205020404" pitchFamily="49" charset="0"/>
              </a:rPr>
              <a:t>m6[6,] #Values in all columns of Row 6</a:t>
            </a:r>
          </a:p>
          <a:p>
            <a:pPr marL="0" indent="0">
              <a:buNone/>
            </a:pPr>
            <a:endParaRPr lang="en-SG" sz="2000" dirty="0">
              <a:latin typeface="Courier New" panose="02070309020205020404" pitchFamily="49" charset="0"/>
              <a:cs typeface="Courier New" panose="02070309020205020404" pitchFamily="49" charset="0"/>
            </a:endParaRPr>
          </a:p>
          <a:p>
            <a:pPr marL="0" indent="0">
              <a:buNone/>
            </a:pPr>
            <a:r>
              <a:rPr lang="en-SG" sz="2000" dirty="0">
                <a:latin typeface="Courier New" panose="02070309020205020404" pitchFamily="49" charset="0"/>
                <a:cs typeface="Courier New" panose="02070309020205020404" pitchFamily="49" charset="0"/>
              </a:rPr>
              <a:t>v10=m6[6,] #You can save the rows/columns as new vectors</a:t>
            </a:r>
          </a:p>
        </p:txBody>
      </p:sp>
      <p:pic>
        <p:nvPicPr>
          <p:cNvPr id="7" name="Picture 6">
            <a:extLst>
              <a:ext uri="{FF2B5EF4-FFF2-40B4-BE49-F238E27FC236}">
                <a16:creationId xmlns:a16="http://schemas.microsoft.com/office/drawing/2014/main" id="{495AAAB8-5C0E-913D-5101-2E96408F189E}"/>
              </a:ext>
            </a:extLst>
          </p:cNvPr>
          <p:cNvPicPr>
            <a:picLocks noChangeAspect="1"/>
          </p:cNvPicPr>
          <p:nvPr/>
        </p:nvPicPr>
        <p:blipFill>
          <a:blip r:embed="rId2"/>
          <a:stretch>
            <a:fillRect/>
          </a:stretch>
        </p:blipFill>
        <p:spPr>
          <a:xfrm>
            <a:off x="8706654" y="1247662"/>
            <a:ext cx="3121288" cy="2379458"/>
          </a:xfrm>
          <a:prstGeom prst="rect">
            <a:avLst/>
          </a:prstGeom>
        </p:spPr>
      </p:pic>
      <p:cxnSp>
        <p:nvCxnSpPr>
          <p:cNvPr id="8" name="Straight Arrow Connector 7">
            <a:extLst>
              <a:ext uri="{FF2B5EF4-FFF2-40B4-BE49-F238E27FC236}">
                <a16:creationId xmlns:a16="http://schemas.microsoft.com/office/drawing/2014/main" id="{8730E36E-0EE8-2C66-10DD-BCE83B1146B7}"/>
              </a:ext>
            </a:extLst>
          </p:cNvPr>
          <p:cNvCxnSpPr>
            <a:cxnSpLocks/>
          </p:cNvCxnSpPr>
          <p:nvPr/>
        </p:nvCxnSpPr>
        <p:spPr>
          <a:xfrm>
            <a:off x="5593080" y="1844040"/>
            <a:ext cx="5334000" cy="19812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22" name="Picture 21">
            <a:extLst>
              <a:ext uri="{FF2B5EF4-FFF2-40B4-BE49-F238E27FC236}">
                <a16:creationId xmlns:a16="http://schemas.microsoft.com/office/drawing/2014/main" id="{8E5C615A-0597-04ED-B7F8-DCBA5EFA2A3F}"/>
              </a:ext>
            </a:extLst>
          </p:cNvPr>
          <p:cNvPicPr>
            <a:picLocks noChangeAspect="1"/>
          </p:cNvPicPr>
          <p:nvPr/>
        </p:nvPicPr>
        <p:blipFill>
          <a:blip r:embed="rId3"/>
          <a:stretch>
            <a:fillRect/>
          </a:stretch>
        </p:blipFill>
        <p:spPr>
          <a:xfrm>
            <a:off x="1511079" y="2003531"/>
            <a:ext cx="970379" cy="383360"/>
          </a:xfrm>
          <a:prstGeom prst="rect">
            <a:avLst/>
          </a:prstGeom>
        </p:spPr>
      </p:pic>
      <p:pic>
        <p:nvPicPr>
          <p:cNvPr id="24" name="Picture 23">
            <a:extLst>
              <a:ext uri="{FF2B5EF4-FFF2-40B4-BE49-F238E27FC236}">
                <a16:creationId xmlns:a16="http://schemas.microsoft.com/office/drawing/2014/main" id="{A012D4B7-9FC6-6142-875C-0FBCBD9EAC39}"/>
              </a:ext>
            </a:extLst>
          </p:cNvPr>
          <p:cNvPicPr>
            <a:picLocks noChangeAspect="1"/>
          </p:cNvPicPr>
          <p:nvPr/>
        </p:nvPicPr>
        <p:blipFill>
          <a:blip r:embed="rId4"/>
          <a:stretch>
            <a:fillRect/>
          </a:stretch>
        </p:blipFill>
        <p:spPr>
          <a:xfrm>
            <a:off x="1511079" y="2829926"/>
            <a:ext cx="1533437" cy="383359"/>
          </a:xfrm>
          <a:prstGeom prst="rect">
            <a:avLst/>
          </a:prstGeom>
        </p:spPr>
      </p:pic>
      <p:pic>
        <p:nvPicPr>
          <p:cNvPr id="26" name="Picture 25">
            <a:extLst>
              <a:ext uri="{FF2B5EF4-FFF2-40B4-BE49-F238E27FC236}">
                <a16:creationId xmlns:a16="http://schemas.microsoft.com/office/drawing/2014/main" id="{E4AA68EC-68B1-3867-FA86-71FE968F636F}"/>
              </a:ext>
            </a:extLst>
          </p:cNvPr>
          <p:cNvPicPr>
            <a:picLocks noChangeAspect="1"/>
          </p:cNvPicPr>
          <p:nvPr/>
        </p:nvPicPr>
        <p:blipFill>
          <a:blip r:embed="rId5"/>
          <a:stretch>
            <a:fillRect/>
          </a:stretch>
        </p:blipFill>
        <p:spPr>
          <a:xfrm>
            <a:off x="1511079" y="3630518"/>
            <a:ext cx="1509474" cy="383359"/>
          </a:xfrm>
          <a:prstGeom prst="rect">
            <a:avLst/>
          </a:prstGeom>
        </p:spPr>
      </p:pic>
      <p:pic>
        <p:nvPicPr>
          <p:cNvPr id="28" name="Picture 27">
            <a:extLst>
              <a:ext uri="{FF2B5EF4-FFF2-40B4-BE49-F238E27FC236}">
                <a16:creationId xmlns:a16="http://schemas.microsoft.com/office/drawing/2014/main" id="{9D6D83EF-79FE-C36E-BBA4-03D3F6E49F4B}"/>
              </a:ext>
            </a:extLst>
          </p:cNvPr>
          <p:cNvPicPr>
            <a:picLocks noChangeAspect="1"/>
          </p:cNvPicPr>
          <p:nvPr/>
        </p:nvPicPr>
        <p:blipFill>
          <a:blip r:embed="rId6"/>
          <a:stretch>
            <a:fillRect/>
          </a:stretch>
        </p:blipFill>
        <p:spPr>
          <a:xfrm>
            <a:off x="1511078" y="4792820"/>
            <a:ext cx="2048571" cy="383359"/>
          </a:xfrm>
          <a:prstGeom prst="rect">
            <a:avLst/>
          </a:prstGeom>
        </p:spPr>
      </p:pic>
      <p:pic>
        <p:nvPicPr>
          <p:cNvPr id="32" name="Picture 31">
            <a:extLst>
              <a:ext uri="{FF2B5EF4-FFF2-40B4-BE49-F238E27FC236}">
                <a16:creationId xmlns:a16="http://schemas.microsoft.com/office/drawing/2014/main" id="{493DDB41-EB26-83A9-8977-F06B0B9AF607}"/>
              </a:ext>
            </a:extLst>
          </p:cNvPr>
          <p:cNvPicPr>
            <a:picLocks noChangeAspect="1"/>
          </p:cNvPicPr>
          <p:nvPr/>
        </p:nvPicPr>
        <p:blipFill>
          <a:blip r:embed="rId7"/>
          <a:stretch>
            <a:fillRect/>
          </a:stretch>
        </p:blipFill>
        <p:spPr>
          <a:xfrm>
            <a:off x="1511078" y="5611776"/>
            <a:ext cx="1209975" cy="383359"/>
          </a:xfrm>
          <a:prstGeom prst="rect">
            <a:avLst/>
          </a:prstGeom>
        </p:spPr>
      </p:pic>
      <p:pic>
        <p:nvPicPr>
          <p:cNvPr id="34" name="Picture 33">
            <a:extLst>
              <a:ext uri="{FF2B5EF4-FFF2-40B4-BE49-F238E27FC236}">
                <a16:creationId xmlns:a16="http://schemas.microsoft.com/office/drawing/2014/main" id="{55645274-4776-002B-E2C0-0AB79795D717}"/>
              </a:ext>
            </a:extLst>
          </p:cNvPr>
          <p:cNvPicPr>
            <a:picLocks noChangeAspect="1"/>
          </p:cNvPicPr>
          <p:nvPr/>
        </p:nvPicPr>
        <p:blipFill>
          <a:blip r:embed="rId8"/>
          <a:stretch>
            <a:fillRect/>
          </a:stretch>
        </p:blipFill>
        <p:spPr>
          <a:xfrm>
            <a:off x="1511078" y="6390350"/>
            <a:ext cx="1243010" cy="383359"/>
          </a:xfrm>
          <a:prstGeom prst="rect">
            <a:avLst/>
          </a:prstGeom>
        </p:spPr>
      </p:pic>
      <p:sp>
        <p:nvSpPr>
          <p:cNvPr id="35" name="Slide Number Placeholder 3">
            <a:extLst>
              <a:ext uri="{FF2B5EF4-FFF2-40B4-BE49-F238E27FC236}">
                <a16:creationId xmlns:a16="http://schemas.microsoft.com/office/drawing/2014/main" id="{A90F614B-FC55-4306-368D-F8AEB0C6FBBF}"/>
              </a:ext>
            </a:extLst>
          </p:cNvPr>
          <p:cNvSpPr>
            <a:spLocks noGrp="1"/>
          </p:cNvSpPr>
          <p:nvPr>
            <p:ph type="sldNum" sz="quarter" idx="12"/>
          </p:nvPr>
        </p:nvSpPr>
        <p:spPr>
          <a:xfrm>
            <a:off x="9448800" y="6492875"/>
            <a:ext cx="2743200" cy="365125"/>
          </a:xfrm>
        </p:spPr>
        <p:txBody>
          <a:bodyPr/>
          <a:lstStyle/>
          <a:p>
            <a:fld id="{48F63A3B-78C7-47BE-AE5E-E10140E04643}" type="slidenum">
              <a:rPr lang="en-US" smtClean="0"/>
              <a:t>44</a:t>
            </a:fld>
            <a:endParaRPr lang="en-US" dirty="0"/>
          </a:p>
        </p:txBody>
      </p:sp>
    </p:spTree>
    <p:extLst>
      <p:ext uri="{BB962C8B-B14F-4D97-AF65-F5344CB8AC3E}">
        <p14:creationId xmlns:p14="http://schemas.microsoft.com/office/powerpoint/2010/main" val="421851024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F73F3D-7CBD-46D3-AD51-D6E4EA1B7A38}"/>
              </a:ext>
            </a:extLst>
          </p:cNvPr>
          <p:cNvSpPr>
            <a:spLocks noGrp="1"/>
          </p:cNvSpPr>
          <p:nvPr>
            <p:ph type="title"/>
          </p:nvPr>
        </p:nvSpPr>
        <p:spPr/>
        <p:txBody>
          <a:bodyPr/>
          <a:lstStyle/>
          <a:p>
            <a:r>
              <a:rPr lang="en-SG" dirty="0"/>
              <a:t>Working with whole matrices</a:t>
            </a:r>
          </a:p>
        </p:txBody>
      </p:sp>
      <p:sp>
        <p:nvSpPr>
          <p:cNvPr id="3" name="Content Placeholder 2">
            <a:extLst>
              <a:ext uri="{FF2B5EF4-FFF2-40B4-BE49-F238E27FC236}">
                <a16:creationId xmlns:a16="http://schemas.microsoft.com/office/drawing/2014/main" id="{E6CD1D97-2687-4B15-BF3D-D09058FCEB2F}"/>
              </a:ext>
            </a:extLst>
          </p:cNvPr>
          <p:cNvSpPr>
            <a:spLocks noGrp="1"/>
          </p:cNvSpPr>
          <p:nvPr>
            <p:ph idx="1"/>
          </p:nvPr>
        </p:nvSpPr>
        <p:spPr/>
        <p:txBody>
          <a:bodyPr>
            <a:normAutofit/>
          </a:bodyPr>
          <a:lstStyle/>
          <a:p>
            <a:pPr marL="0" indent="0">
              <a:buNone/>
            </a:pPr>
            <a:r>
              <a:rPr lang="en-SG" dirty="0"/>
              <a:t>Similar to vectors, you can add to, subtract from, multiply, etc. all elements in a vector at the same time:</a:t>
            </a:r>
          </a:p>
          <a:p>
            <a:pPr marL="0" indent="0">
              <a:buNone/>
            </a:pPr>
            <a:r>
              <a:rPr lang="en-SG" sz="2000" dirty="0">
                <a:latin typeface="Courier New" panose="02070309020205020404" pitchFamily="49" charset="0"/>
                <a:cs typeface="Courier New" panose="02070309020205020404" pitchFamily="49" charset="0"/>
              </a:rPr>
              <a:t>m7=m6*2 </a:t>
            </a:r>
            <a:br>
              <a:rPr lang="en-SG" sz="2000" dirty="0">
                <a:latin typeface="Courier New" panose="02070309020205020404" pitchFamily="49" charset="0"/>
                <a:cs typeface="Courier New" panose="02070309020205020404" pitchFamily="49" charset="0"/>
              </a:rPr>
            </a:br>
            <a:r>
              <a:rPr lang="en-SG" sz="2000" dirty="0">
                <a:latin typeface="Courier New" panose="02070309020205020404" pitchFamily="49" charset="0"/>
                <a:cs typeface="Courier New" panose="02070309020205020404" pitchFamily="49" charset="0"/>
              </a:rPr>
              <a:t>#This multiplies &lt;m6&gt; by 2 and stores it in &lt;m7&gt;</a:t>
            </a:r>
            <a:endParaRPr lang="en-SG" dirty="0"/>
          </a:p>
          <a:p>
            <a:pPr marL="0" indent="0">
              <a:buNone/>
            </a:pPr>
            <a:endParaRPr lang="en-SG" dirty="0"/>
          </a:p>
          <a:p>
            <a:pPr marL="0" indent="0">
              <a:buNone/>
            </a:pPr>
            <a:r>
              <a:rPr lang="en-SG" dirty="0"/>
              <a:t>If you want to apply a function by row/column, e.g. calculate the mean of all the columns in &lt;m6&gt;, you could do this manually for one column at a time (tedious), or you could use apply():</a:t>
            </a:r>
          </a:p>
          <a:p>
            <a:pPr marL="0" indent="0">
              <a:buNone/>
            </a:pPr>
            <a:r>
              <a:rPr lang="en-SG" sz="2000" dirty="0">
                <a:latin typeface="Courier New" panose="02070309020205020404" pitchFamily="49" charset="0"/>
                <a:cs typeface="Courier New" panose="02070309020205020404" pitchFamily="49" charset="0"/>
              </a:rPr>
              <a:t>apply(m6,2,mean)</a:t>
            </a:r>
          </a:p>
          <a:p>
            <a:pPr marL="0" indent="0">
              <a:buNone/>
            </a:pPr>
            <a:endParaRPr lang="en-SG" sz="2000" dirty="0">
              <a:latin typeface="Courier New" panose="02070309020205020404" pitchFamily="49" charset="0"/>
              <a:cs typeface="Courier New" panose="02070309020205020404" pitchFamily="49" charset="0"/>
            </a:endParaRPr>
          </a:p>
          <a:p>
            <a:pPr marL="0" indent="0">
              <a:buNone/>
            </a:pPr>
            <a:endParaRPr lang="en-SG" sz="2000" dirty="0">
              <a:latin typeface="Courier New" panose="02070309020205020404" pitchFamily="49" charset="0"/>
              <a:cs typeface="Courier New" panose="02070309020205020404" pitchFamily="49" charset="0"/>
            </a:endParaRPr>
          </a:p>
          <a:p>
            <a:pPr marL="0" indent="0">
              <a:buNone/>
            </a:pPr>
            <a:endParaRPr lang="en-SG" sz="2000" dirty="0">
              <a:latin typeface="Courier New" panose="02070309020205020404" pitchFamily="49" charset="0"/>
              <a:cs typeface="Courier New" panose="02070309020205020404" pitchFamily="49" charset="0"/>
            </a:endParaRPr>
          </a:p>
          <a:p>
            <a:pPr marL="0" indent="0">
              <a:buNone/>
            </a:pPr>
            <a:endParaRPr lang="en-SG" sz="2000" dirty="0">
              <a:latin typeface="Courier New" panose="02070309020205020404" pitchFamily="49" charset="0"/>
              <a:cs typeface="Courier New" panose="02070309020205020404" pitchFamily="49" charset="0"/>
            </a:endParaRPr>
          </a:p>
          <a:p>
            <a:pPr marL="0" indent="0">
              <a:buNone/>
            </a:pPr>
            <a:r>
              <a:rPr lang="en-SG" sz="2000" dirty="0">
                <a:latin typeface="Courier New" panose="02070309020205020404" pitchFamily="49" charset="0"/>
                <a:cs typeface="Courier New" panose="02070309020205020404" pitchFamily="49" charset="0"/>
              </a:rPr>
              <a:t>apply(m6,1,sum) #This calculates the sum of each row</a:t>
            </a:r>
            <a:endParaRPr lang="en-SG" sz="2000" dirty="0"/>
          </a:p>
        </p:txBody>
      </p:sp>
      <p:sp>
        <p:nvSpPr>
          <p:cNvPr id="33" name="TextBox 32">
            <a:extLst>
              <a:ext uri="{FF2B5EF4-FFF2-40B4-BE49-F238E27FC236}">
                <a16:creationId xmlns:a16="http://schemas.microsoft.com/office/drawing/2014/main" id="{07B32CEF-1B12-DC12-E6B3-7F9EC8525BD0}"/>
              </a:ext>
            </a:extLst>
          </p:cNvPr>
          <p:cNvSpPr txBox="1"/>
          <p:nvPr/>
        </p:nvSpPr>
        <p:spPr>
          <a:xfrm>
            <a:off x="1406592" y="4881280"/>
            <a:ext cx="1480859" cy="923330"/>
          </a:xfrm>
          <a:prstGeom prst="rect">
            <a:avLst/>
          </a:prstGeom>
          <a:noFill/>
        </p:spPr>
        <p:txBody>
          <a:bodyPr wrap="square" rtlCol="0">
            <a:spAutoFit/>
          </a:bodyPr>
          <a:lstStyle/>
          <a:p>
            <a:r>
              <a:rPr lang="en-US" dirty="0">
                <a:solidFill>
                  <a:srgbClr val="FF0000"/>
                </a:solidFill>
              </a:rPr>
              <a:t>By columns (for rows, use “1” instead)</a:t>
            </a:r>
          </a:p>
        </p:txBody>
      </p:sp>
      <p:cxnSp>
        <p:nvCxnSpPr>
          <p:cNvPr id="34" name="Straight Arrow Connector 33">
            <a:extLst>
              <a:ext uri="{FF2B5EF4-FFF2-40B4-BE49-F238E27FC236}">
                <a16:creationId xmlns:a16="http://schemas.microsoft.com/office/drawing/2014/main" id="{EF3A04A0-B7F5-DB7E-9A4D-F9AB415BAB78}"/>
              </a:ext>
            </a:extLst>
          </p:cNvPr>
          <p:cNvCxnSpPr>
            <a:cxnSpLocks/>
          </p:cNvCxnSpPr>
          <p:nvPr/>
        </p:nvCxnSpPr>
        <p:spPr>
          <a:xfrm flipH="1" flipV="1">
            <a:off x="1637193" y="4433903"/>
            <a:ext cx="214269" cy="52948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7" name="Slide Number Placeholder 3">
            <a:extLst>
              <a:ext uri="{FF2B5EF4-FFF2-40B4-BE49-F238E27FC236}">
                <a16:creationId xmlns:a16="http://schemas.microsoft.com/office/drawing/2014/main" id="{4499C9F4-85B8-709E-0646-3C473226B32A}"/>
              </a:ext>
            </a:extLst>
          </p:cNvPr>
          <p:cNvSpPr>
            <a:spLocks noGrp="1"/>
          </p:cNvSpPr>
          <p:nvPr>
            <p:ph type="sldNum" sz="quarter" idx="12"/>
          </p:nvPr>
        </p:nvSpPr>
        <p:spPr>
          <a:xfrm>
            <a:off x="9448800" y="6492875"/>
            <a:ext cx="2743200" cy="365125"/>
          </a:xfrm>
        </p:spPr>
        <p:txBody>
          <a:bodyPr/>
          <a:lstStyle/>
          <a:p>
            <a:fld id="{48F63A3B-78C7-47BE-AE5E-E10140E04643}" type="slidenum">
              <a:rPr lang="en-US" smtClean="0"/>
              <a:t>45</a:t>
            </a:fld>
            <a:endParaRPr lang="en-US" dirty="0"/>
          </a:p>
        </p:txBody>
      </p:sp>
      <p:pic>
        <p:nvPicPr>
          <p:cNvPr id="4" name="Picture 3">
            <a:extLst>
              <a:ext uri="{FF2B5EF4-FFF2-40B4-BE49-F238E27FC236}">
                <a16:creationId xmlns:a16="http://schemas.microsoft.com/office/drawing/2014/main" id="{A27D2C0C-07A8-6C47-56BA-87D019D6EE3D}"/>
              </a:ext>
            </a:extLst>
          </p:cNvPr>
          <p:cNvPicPr>
            <a:picLocks noChangeAspect="1"/>
          </p:cNvPicPr>
          <p:nvPr/>
        </p:nvPicPr>
        <p:blipFill>
          <a:blip r:embed="rId2"/>
          <a:stretch>
            <a:fillRect/>
          </a:stretch>
        </p:blipFill>
        <p:spPr>
          <a:xfrm>
            <a:off x="7574693" y="1181446"/>
            <a:ext cx="1706053" cy="1300579"/>
          </a:xfrm>
          <a:prstGeom prst="rect">
            <a:avLst/>
          </a:prstGeom>
        </p:spPr>
      </p:pic>
      <p:cxnSp>
        <p:nvCxnSpPr>
          <p:cNvPr id="14" name="Straight Arrow Connector 13">
            <a:extLst>
              <a:ext uri="{FF2B5EF4-FFF2-40B4-BE49-F238E27FC236}">
                <a16:creationId xmlns:a16="http://schemas.microsoft.com/office/drawing/2014/main" id="{3BB7E1FD-7351-B04D-1A70-426B7A04EA54}"/>
              </a:ext>
            </a:extLst>
          </p:cNvPr>
          <p:cNvCxnSpPr>
            <a:cxnSpLocks/>
          </p:cNvCxnSpPr>
          <p:nvPr/>
        </p:nvCxnSpPr>
        <p:spPr>
          <a:xfrm flipV="1">
            <a:off x="1042416" y="4438524"/>
            <a:ext cx="180054" cy="34074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246C1A5A-D1F4-F85D-2493-B1A9A7E1B03F}"/>
              </a:ext>
            </a:extLst>
          </p:cNvPr>
          <p:cNvSpPr txBox="1"/>
          <p:nvPr/>
        </p:nvSpPr>
        <p:spPr>
          <a:xfrm>
            <a:off x="408265" y="4663440"/>
            <a:ext cx="1346235" cy="369332"/>
          </a:xfrm>
          <a:prstGeom prst="rect">
            <a:avLst/>
          </a:prstGeom>
          <a:noFill/>
        </p:spPr>
        <p:txBody>
          <a:bodyPr wrap="square" rtlCol="0">
            <a:spAutoFit/>
          </a:bodyPr>
          <a:lstStyle/>
          <a:p>
            <a:r>
              <a:rPr lang="en-US" dirty="0">
                <a:solidFill>
                  <a:srgbClr val="FF0000"/>
                </a:solidFill>
              </a:rPr>
              <a:t>In this matrix</a:t>
            </a:r>
          </a:p>
        </p:txBody>
      </p:sp>
      <p:cxnSp>
        <p:nvCxnSpPr>
          <p:cNvPr id="17" name="Straight Arrow Connector 16">
            <a:extLst>
              <a:ext uri="{FF2B5EF4-FFF2-40B4-BE49-F238E27FC236}">
                <a16:creationId xmlns:a16="http://schemas.microsoft.com/office/drawing/2014/main" id="{6A070FF1-5E15-FADD-7F8D-B6D6E0A84092}"/>
              </a:ext>
            </a:extLst>
          </p:cNvPr>
          <p:cNvCxnSpPr>
            <a:cxnSpLocks/>
          </p:cNvCxnSpPr>
          <p:nvPr/>
        </p:nvCxnSpPr>
        <p:spPr>
          <a:xfrm flipH="1" flipV="1">
            <a:off x="2383492" y="4439849"/>
            <a:ext cx="533609" cy="44143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C2F08E85-E77D-DE09-4064-9A55D4B91E2D}"/>
              </a:ext>
            </a:extLst>
          </p:cNvPr>
          <p:cNvSpPr txBox="1"/>
          <p:nvPr/>
        </p:nvSpPr>
        <p:spPr>
          <a:xfrm>
            <a:off x="2826235" y="4787146"/>
            <a:ext cx="2985285" cy="1200329"/>
          </a:xfrm>
          <a:prstGeom prst="rect">
            <a:avLst/>
          </a:prstGeom>
          <a:noFill/>
        </p:spPr>
        <p:txBody>
          <a:bodyPr wrap="square" rtlCol="0">
            <a:spAutoFit/>
          </a:bodyPr>
          <a:lstStyle/>
          <a:p>
            <a:r>
              <a:rPr lang="en-US" dirty="0">
                <a:solidFill>
                  <a:srgbClr val="FF0000"/>
                </a:solidFill>
              </a:rPr>
              <a:t>Calculate the mean. This could instead be another function that works on vectors: e.g. </a:t>
            </a:r>
            <a:r>
              <a:rPr lang="en-US" dirty="0" err="1">
                <a:solidFill>
                  <a:srgbClr val="FF0000"/>
                </a:solidFill>
              </a:rPr>
              <a:t>sd</a:t>
            </a:r>
            <a:r>
              <a:rPr lang="en-US" dirty="0">
                <a:solidFill>
                  <a:srgbClr val="FF0000"/>
                </a:solidFill>
              </a:rPr>
              <a:t>, var, median</a:t>
            </a:r>
          </a:p>
        </p:txBody>
      </p:sp>
      <p:pic>
        <p:nvPicPr>
          <p:cNvPr id="27" name="Picture 26">
            <a:extLst>
              <a:ext uri="{FF2B5EF4-FFF2-40B4-BE49-F238E27FC236}">
                <a16:creationId xmlns:a16="http://schemas.microsoft.com/office/drawing/2014/main" id="{F9808C64-01C1-7962-781B-6AD76BBA98A1}"/>
              </a:ext>
            </a:extLst>
          </p:cNvPr>
          <p:cNvPicPr>
            <a:picLocks noChangeAspect="1"/>
          </p:cNvPicPr>
          <p:nvPr/>
        </p:nvPicPr>
        <p:blipFill>
          <a:blip r:embed="rId3"/>
          <a:stretch>
            <a:fillRect/>
          </a:stretch>
        </p:blipFill>
        <p:spPr>
          <a:xfrm>
            <a:off x="5811520" y="4239715"/>
            <a:ext cx="2407920" cy="388375"/>
          </a:xfrm>
          <a:prstGeom prst="rect">
            <a:avLst/>
          </a:prstGeom>
        </p:spPr>
      </p:pic>
      <p:sp>
        <p:nvSpPr>
          <p:cNvPr id="28" name="TextBox 27">
            <a:extLst>
              <a:ext uri="{FF2B5EF4-FFF2-40B4-BE49-F238E27FC236}">
                <a16:creationId xmlns:a16="http://schemas.microsoft.com/office/drawing/2014/main" id="{E37DC699-88F8-AD3A-BB7A-4FD77904A4EC}"/>
              </a:ext>
            </a:extLst>
          </p:cNvPr>
          <p:cNvSpPr txBox="1"/>
          <p:nvPr/>
        </p:nvSpPr>
        <p:spPr>
          <a:xfrm>
            <a:off x="5909381" y="5308658"/>
            <a:ext cx="1268245" cy="646331"/>
          </a:xfrm>
          <a:prstGeom prst="rect">
            <a:avLst/>
          </a:prstGeom>
          <a:noFill/>
        </p:spPr>
        <p:txBody>
          <a:bodyPr wrap="square" rtlCol="0">
            <a:spAutoFit/>
          </a:bodyPr>
          <a:lstStyle/>
          <a:p>
            <a:pPr algn="ctr"/>
            <a:r>
              <a:rPr lang="en-US" dirty="0">
                <a:solidFill>
                  <a:srgbClr val="FF0000"/>
                </a:solidFill>
              </a:rPr>
              <a:t>Mean of column 1</a:t>
            </a:r>
          </a:p>
        </p:txBody>
      </p:sp>
      <p:cxnSp>
        <p:nvCxnSpPr>
          <p:cNvPr id="29" name="Straight Arrow Connector 28">
            <a:extLst>
              <a:ext uri="{FF2B5EF4-FFF2-40B4-BE49-F238E27FC236}">
                <a16:creationId xmlns:a16="http://schemas.microsoft.com/office/drawing/2014/main" id="{8DCE2594-7FB2-65CC-386C-884A60E0320A}"/>
              </a:ext>
            </a:extLst>
          </p:cNvPr>
          <p:cNvCxnSpPr>
            <a:cxnSpLocks/>
          </p:cNvCxnSpPr>
          <p:nvPr/>
        </p:nvCxnSpPr>
        <p:spPr>
          <a:xfrm flipV="1">
            <a:off x="6380482" y="4654884"/>
            <a:ext cx="101389" cy="73242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A01C850C-B3D1-7006-CE6F-961C9EDEAE3B}"/>
              </a:ext>
            </a:extLst>
          </p:cNvPr>
          <p:cNvCxnSpPr>
            <a:cxnSpLocks/>
          </p:cNvCxnSpPr>
          <p:nvPr/>
        </p:nvCxnSpPr>
        <p:spPr>
          <a:xfrm flipH="1" flipV="1">
            <a:off x="6964358" y="4663440"/>
            <a:ext cx="539215" cy="67950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775DD45D-9AF1-3B7E-1C87-73AD027F918B}"/>
              </a:ext>
            </a:extLst>
          </p:cNvPr>
          <p:cNvSpPr txBox="1"/>
          <p:nvPr/>
        </p:nvSpPr>
        <p:spPr>
          <a:xfrm>
            <a:off x="7177626" y="5309685"/>
            <a:ext cx="1268245" cy="646331"/>
          </a:xfrm>
          <a:prstGeom prst="rect">
            <a:avLst/>
          </a:prstGeom>
          <a:noFill/>
        </p:spPr>
        <p:txBody>
          <a:bodyPr wrap="square" rtlCol="0">
            <a:spAutoFit/>
          </a:bodyPr>
          <a:lstStyle/>
          <a:p>
            <a:pPr algn="ctr"/>
            <a:r>
              <a:rPr lang="en-US" dirty="0">
                <a:solidFill>
                  <a:srgbClr val="FF0000"/>
                </a:solidFill>
              </a:rPr>
              <a:t>Mean of column 2</a:t>
            </a:r>
          </a:p>
        </p:txBody>
      </p:sp>
      <p:pic>
        <p:nvPicPr>
          <p:cNvPr id="43" name="Picture 42">
            <a:extLst>
              <a:ext uri="{FF2B5EF4-FFF2-40B4-BE49-F238E27FC236}">
                <a16:creationId xmlns:a16="http://schemas.microsoft.com/office/drawing/2014/main" id="{AB5EB7B8-BB66-9E81-002B-E24346983166}"/>
              </a:ext>
            </a:extLst>
          </p:cNvPr>
          <p:cNvPicPr>
            <a:picLocks noChangeAspect="1"/>
          </p:cNvPicPr>
          <p:nvPr/>
        </p:nvPicPr>
        <p:blipFill>
          <a:blip r:embed="rId4"/>
          <a:stretch>
            <a:fillRect/>
          </a:stretch>
        </p:blipFill>
        <p:spPr>
          <a:xfrm>
            <a:off x="8277061" y="6220320"/>
            <a:ext cx="2343477" cy="323895"/>
          </a:xfrm>
          <a:prstGeom prst="rect">
            <a:avLst/>
          </a:prstGeom>
        </p:spPr>
      </p:pic>
      <p:pic>
        <p:nvPicPr>
          <p:cNvPr id="47" name="Picture 46">
            <a:extLst>
              <a:ext uri="{FF2B5EF4-FFF2-40B4-BE49-F238E27FC236}">
                <a16:creationId xmlns:a16="http://schemas.microsoft.com/office/drawing/2014/main" id="{BFE219C1-A305-E93E-CE0A-2819D6A47780}"/>
              </a:ext>
            </a:extLst>
          </p:cNvPr>
          <p:cNvPicPr>
            <a:picLocks noChangeAspect="1"/>
          </p:cNvPicPr>
          <p:nvPr/>
        </p:nvPicPr>
        <p:blipFill>
          <a:blip r:embed="rId5"/>
          <a:stretch>
            <a:fillRect/>
          </a:stretch>
        </p:blipFill>
        <p:spPr>
          <a:xfrm>
            <a:off x="10097229" y="1181446"/>
            <a:ext cx="1706053" cy="1329492"/>
          </a:xfrm>
          <a:prstGeom prst="rect">
            <a:avLst/>
          </a:prstGeom>
        </p:spPr>
      </p:pic>
      <p:sp>
        <p:nvSpPr>
          <p:cNvPr id="48" name="Arrow: Right 47">
            <a:extLst>
              <a:ext uri="{FF2B5EF4-FFF2-40B4-BE49-F238E27FC236}">
                <a16:creationId xmlns:a16="http://schemas.microsoft.com/office/drawing/2014/main" id="{31D769CE-AAEB-9DE2-4F23-3B100E3A5CA8}"/>
              </a:ext>
            </a:extLst>
          </p:cNvPr>
          <p:cNvSpPr/>
          <p:nvPr/>
        </p:nvSpPr>
        <p:spPr>
          <a:xfrm>
            <a:off x="9373792" y="1744454"/>
            <a:ext cx="669310" cy="3016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194898077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F73F3D-7CBD-46D3-AD51-D6E4EA1B7A38}"/>
              </a:ext>
            </a:extLst>
          </p:cNvPr>
          <p:cNvSpPr>
            <a:spLocks noGrp="1"/>
          </p:cNvSpPr>
          <p:nvPr>
            <p:ph type="title"/>
          </p:nvPr>
        </p:nvSpPr>
        <p:spPr/>
        <p:txBody>
          <a:bodyPr/>
          <a:lstStyle/>
          <a:p>
            <a:r>
              <a:rPr lang="en-SG" dirty="0"/>
              <a:t>Extracting elements and vectors from a </a:t>
            </a:r>
            <a:r>
              <a:rPr lang="en-SG" dirty="0" err="1"/>
              <a:t>Dataframe</a:t>
            </a:r>
            <a:endParaRPr lang="en-SG" dirty="0"/>
          </a:p>
        </p:txBody>
      </p:sp>
      <p:sp>
        <p:nvSpPr>
          <p:cNvPr id="3" name="Content Placeholder 2">
            <a:extLst>
              <a:ext uri="{FF2B5EF4-FFF2-40B4-BE49-F238E27FC236}">
                <a16:creationId xmlns:a16="http://schemas.microsoft.com/office/drawing/2014/main" id="{E6CD1D97-2687-4B15-BF3D-D09058FCEB2F}"/>
              </a:ext>
            </a:extLst>
          </p:cNvPr>
          <p:cNvSpPr>
            <a:spLocks noGrp="1"/>
          </p:cNvSpPr>
          <p:nvPr>
            <p:ph idx="1"/>
          </p:nvPr>
        </p:nvSpPr>
        <p:spPr/>
        <p:txBody>
          <a:bodyPr>
            <a:normAutofit/>
          </a:bodyPr>
          <a:lstStyle/>
          <a:p>
            <a:pPr marL="0" indent="0">
              <a:buNone/>
            </a:pPr>
            <a:r>
              <a:rPr lang="en-SG" dirty="0"/>
              <a:t>Identical to what you can do with a matrix</a:t>
            </a:r>
          </a:p>
          <a:p>
            <a:pPr marL="0" indent="0">
              <a:buNone/>
            </a:pPr>
            <a:r>
              <a:rPr lang="en-SG" sz="2000" dirty="0">
                <a:latin typeface="Courier New" panose="02070309020205020404" pitchFamily="49" charset="0"/>
                <a:cs typeface="Courier New" panose="02070309020205020404" pitchFamily="49" charset="0"/>
              </a:rPr>
              <a:t>data1[11,1] #returns C</a:t>
            </a:r>
          </a:p>
          <a:p>
            <a:pPr marL="0" indent="0">
              <a:buNone/>
            </a:pPr>
            <a:r>
              <a:rPr lang="en-SG" sz="2000" dirty="0">
                <a:latin typeface="Courier New" panose="02070309020205020404" pitchFamily="49" charset="0"/>
                <a:cs typeface="Courier New" panose="02070309020205020404" pitchFamily="49" charset="0"/>
              </a:rPr>
              <a:t>data1[6,3] #returns 34.7</a:t>
            </a:r>
            <a:endParaRPr lang="en-SG" sz="2000" dirty="0"/>
          </a:p>
          <a:p>
            <a:pPr marL="0" indent="0">
              <a:buNone/>
            </a:pPr>
            <a:endParaRPr lang="en-SG" dirty="0"/>
          </a:p>
          <a:p>
            <a:pPr marL="0" indent="0">
              <a:buNone/>
            </a:pPr>
            <a:r>
              <a:rPr lang="en-SG" dirty="0"/>
              <a:t>Difference: the columns (variables) now have names</a:t>
            </a:r>
          </a:p>
          <a:p>
            <a:pPr marL="0" indent="0">
              <a:buNone/>
            </a:pPr>
            <a:r>
              <a:rPr lang="en-SG" sz="2400" dirty="0"/>
              <a:t>- You can use variable names to refer to columns: “$variable”</a:t>
            </a:r>
          </a:p>
          <a:p>
            <a:pPr marL="0" indent="0">
              <a:buNone/>
            </a:pPr>
            <a:r>
              <a:rPr lang="en-SG" sz="2000" dirty="0">
                <a:latin typeface="Courier New" panose="02070309020205020404" pitchFamily="49" charset="0"/>
                <a:cs typeface="Courier New" panose="02070309020205020404" pitchFamily="49" charset="0"/>
              </a:rPr>
              <a:t>data1$temp #returns the whole of the &lt;temp&gt; column</a:t>
            </a:r>
          </a:p>
          <a:p>
            <a:pPr marL="0" indent="0">
              <a:buNone/>
            </a:pPr>
            <a:endParaRPr lang="en-SG" sz="2000" dirty="0">
              <a:latin typeface="Courier New" panose="02070309020205020404" pitchFamily="49" charset="0"/>
              <a:cs typeface="Courier New" panose="02070309020205020404" pitchFamily="49" charset="0"/>
            </a:endParaRPr>
          </a:p>
          <a:p>
            <a:pPr marL="0" indent="0">
              <a:buNone/>
            </a:pPr>
            <a:r>
              <a:rPr lang="en-SG" sz="2000" dirty="0">
                <a:latin typeface="Courier New" panose="02070309020205020404" pitchFamily="49" charset="0"/>
                <a:cs typeface="Courier New" panose="02070309020205020404" pitchFamily="49" charset="0"/>
              </a:rPr>
              <a:t>data1$temp[6] #returns the 6</a:t>
            </a:r>
            <a:r>
              <a:rPr lang="en-SG" sz="2000" baseline="30000" dirty="0">
                <a:latin typeface="Courier New" panose="02070309020205020404" pitchFamily="49" charset="0"/>
                <a:cs typeface="Courier New" panose="02070309020205020404" pitchFamily="49" charset="0"/>
              </a:rPr>
              <a:t>th</a:t>
            </a:r>
            <a:r>
              <a:rPr lang="en-SG" sz="2000" dirty="0">
                <a:latin typeface="Courier New" panose="02070309020205020404" pitchFamily="49" charset="0"/>
                <a:cs typeface="Courier New" panose="02070309020205020404" pitchFamily="49" charset="0"/>
              </a:rPr>
              <a:t> value in &lt;temp&gt;</a:t>
            </a:r>
          </a:p>
          <a:p>
            <a:pPr marL="0" indent="0">
              <a:buNone/>
            </a:pPr>
            <a:endParaRPr lang="en-SG" sz="2000" dirty="0">
              <a:latin typeface="Courier New" panose="02070309020205020404" pitchFamily="49" charset="0"/>
              <a:cs typeface="Courier New" panose="02070309020205020404" pitchFamily="49" charset="0"/>
            </a:endParaRPr>
          </a:p>
          <a:p>
            <a:pPr marL="0" indent="0">
              <a:buNone/>
            </a:pPr>
            <a:r>
              <a:rPr lang="en-SG" sz="2000" dirty="0">
                <a:latin typeface="Courier New" panose="02070309020205020404" pitchFamily="49" charset="0"/>
                <a:cs typeface="Courier New" panose="02070309020205020404" pitchFamily="49" charset="0"/>
              </a:rPr>
              <a:t>#Can combine this with </a:t>
            </a:r>
            <a:r>
              <a:rPr lang="en-SG" sz="2000" dirty="0" err="1">
                <a:latin typeface="Courier New" panose="02070309020205020404" pitchFamily="49" charset="0"/>
                <a:cs typeface="Courier New" panose="02070309020205020404" pitchFamily="49" charset="0"/>
              </a:rPr>
              <a:t>Logicals</a:t>
            </a:r>
            <a:r>
              <a:rPr lang="en-SG" sz="2000" dirty="0">
                <a:latin typeface="Courier New" panose="02070309020205020404" pitchFamily="49" charset="0"/>
                <a:cs typeface="Courier New" panose="02070309020205020404" pitchFamily="49" charset="0"/>
              </a:rPr>
              <a:t> to get all values &lt;30</a:t>
            </a:r>
          </a:p>
          <a:p>
            <a:pPr marL="0" indent="0">
              <a:buNone/>
            </a:pPr>
            <a:r>
              <a:rPr lang="en-SG" sz="2000" dirty="0">
                <a:latin typeface="Courier New" panose="02070309020205020404" pitchFamily="49" charset="0"/>
                <a:cs typeface="Courier New" panose="02070309020205020404" pitchFamily="49" charset="0"/>
              </a:rPr>
              <a:t>tempLess30=data1$temp[data1$temp&lt;30]</a:t>
            </a:r>
            <a:endParaRPr lang="en-SG" dirty="0"/>
          </a:p>
        </p:txBody>
      </p:sp>
      <p:pic>
        <p:nvPicPr>
          <p:cNvPr id="5" name="Picture 4">
            <a:extLst>
              <a:ext uri="{FF2B5EF4-FFF2-40B4-BE49-F238E27FC236}">
                <a16:creationId xmlns:a16="http://schemas.microsoft.com/office/drawing/2014/main" id="{3D911848-EE78-2471-2BAD-6A4DD0A09365}"/>
              </a:ext>
            </a:extLst>
          </p:cNvPr>
          <p:cNvPicPr>
            <a:picLocks noChangeAspect="1"/>
          </p:cNvPicPr>
          <p:nvPr/>
        </p:nvPicPr>
        <p:blipFill>
          <a:blip r:embed="rId2"/>
          <a:stretch>
            <a:fillRect/>
          </a:stretch>
        </p:blipFill>
        <p:spPr>
          <a:xfrm>
            <a:off x="8900932" y="1226918"/>
            <a:ext cx="2866245" cy="4320442"/>
          </a:xfrm>
          <a:prstGeom prst="rect">
            <a:avLst/>
          </a:prstGeom>
        </p:spPr>
      </p:pic>
      <p:sp>
        <p:nvSpPr>
          <p:cNvPr id="6" name="TextBox 5">
            <a:extLst>
              <a:ext uri="{FF2B5EF4-FFF2-40B4-BE49-F238E27FC236}">
                <a16:creationId xmlns:a16="http://schemas.microsoft.com/office/drawing/2014/main" id="{93E8022D-4073-93C2-ED09-4454A4E4AD91}"/>
              </a:ext>
            </a:extLst>
          </p:cNvPr>
          <p:cNvSpPr txBox="1"/>
          <p:nvPr/>
        </p:nvSpPr>
        <p:spPr>
          <a:xfrm>
            <a:off x="7657916" y="1843417"/>
            <a:ext cx="1226917" cy="369332"/>
          </a:xfrm>
          <a:prstGeom prst="rect">
            <a:avLst/>
          </a:prstGeom>
          <a:noFill/>
        </p:spPr>
        <p:txBody>
          <a:bodyPr wrap="square" rtlCol="0">
            <a:spAutoFit/>
          </a:bodyPr>
          <a:lstStyle/>
          <a:p>
            <a:r>
              <a:rPr lang="en-US" dirty="0">
                <a:solidFill>
                  <a:srgbClr val="FF0000"/>
                </a:solidFill>
              </a:rPr>
              <a:t>Row 1</a:t>
            </a:r>
          </a:p>
        </p:txBody>
      </p:sp>
      <p:sp>
        <p:nvSpPr>
          <p:cNvPr id="7" name="TextBox 6">
            <a:extLst>
              <a:ext uri="{FF2B5EF4-FFF2-40B4-BE49-F238E27FC236}">
                <a16:creationId xmlns:a16="http://schemas.microsoft.com/office/drawing/2014/main" id="{04FBC67C-9D82-3353-0B28-BAA181612FB0}"/>
              </a:ext>
            </a:extLst>
          </p:cNvPr>
          <p:cNvSpPr txBox="1"/>
          <p:nvPr/>
        </p:nvSpPr>
        <p:spPr>
          <a:xfrm rot="5400000">
            <a:off x="8815614" y="438220"/>
            <a:ext cx="1226917" cy="369332"/>
          </a:xfrm>
          <a:prstGeom prst="rect">
            <a:avLst/>
          </a:prstGeom>
          <a:noFill/>
        </p:spPr>
        <p:txBody>
          <a:bodyPr wrap="square" rtlCol="0">
            <a:spAutoFit/>
          </a:bodyPr>
          <a:lstStyle/>
          <a:p>
            <a:r>
              <a:rPr lang="en-US" dirty="0">
                <a:solidFill>
                  <a:srgbClr val="FF0000"/>
                </a:solidFill>
              </a:rPr>
              <a:t>Column 1</a:t>
            </a:r>
          </a:p>
        </p:txBody>
      </p:sp>
      <p:cxnSp>
        <p:nvCxnSpPr>
          <p:cNvPr id="8" name="Straight Arrow Connector 7">
            <a:extLst>
              <a:ext uri="{FF2B5EF4-FFF2-40B4-BE49-F238E27FC236}">
                <a16:creationId xmlns:a16="http://schemas.microsoft.com/office/drawing/2014/main" id="{E9645C0D-AB29-8633-8EFE-65739D0A0316}"/>
              </a:ext>
            </a:extLst>
          </p:cNvPr>
          <p:cNvCxnSpPr>
            <a:cxnSpLocks/>
          </p:cNvCxnSpPr>
          <p:nvPr/>
        </p:nvCxnSpPr>
        <p:spPr>
          <a:xfrm>
            <a:off x="9410218" y="1018574"/>
            <a:ext cx="0" cy="60188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EC4C86C1-69B1-9A20-CC00-4E583B9720CA}"/>
              </a:ext>
            </a:extLst>
          </p:cNvPr>
          <p:cNvSpPr txBox="1"/>
          <p:nvPr/>
        </p:nvSpPr>
        <p:spPr>
          <a:xfrm rot="5400000">
            <a:off x="9605909" y="428793"/>
            <a:ext cx="1226917" cy="369332"/>
          </a:xfrm>
          <a:prstGeom prst="rect">
            <a:avLst/>
          </a:prstGeom>
          <a:noFill/>
        </p:spPr>
        <p:txBody>
          <a:bodyPr wrap="square" rtlCol="0">
            <a:spAutoFit/>
          </a:bodyPr>
          <a:lstStyle/>
          <a:p>
            <a:r>
              <a:rPr lang="en-US" dirty="0">
                <a:solidFill>
                  <a:srgbClr val="FF0000"/>
                </a:solidFill>
              </a:rPr>
              <a:t>Column 2</a:t>
            </a:r>
          </a:p>
        </p:txBody>
      </p:sp>
      <p:cxnSp>
        <p:nvCxnSpPr>
          <p:cNvPr id="12" name="Straight Arrow Connector 11">
            <a:extLst>
              <a:ext uri="{FF2B5EF4-FFF2-40B4-BE49-F238E27FC236}">
                <a16:creationId xmlns:a16="http://schemas.microsoft.com/office/drawing/2014/main" id="{0DC72ABE-23B1-41DE-0910-418A7274A703}"/>
              </a:ext>
            </a:extLst>
          </p:cNvPr>
          <p:cNvCxnSpPr>
            <a:cxnSpLocks/>
          </p:cNvCxnSpPr>
          <p:nvPr/>
        </p:nvCxnSpPr>
        <p:spPr>
          <a:xfrm>
            <a:off x="10200513" y="1009147"/>
            <a:ext cx="0" cy="60188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8DCF91F2-5424-C8CB-3B24-7B61BED0FA44}"/>
              </a:ext>
            </a:extLst>
          </p:cNvPr>
          <p:cNvCxnSpPr>
            <a:cxnSpLocks/>
          </p:cNvCxnSpPr>
          <p:nvPr/>
        </p:nvCxnSpPr>
        <p:spPr>
          <a:xfrm>
            <a:off x="8357061" y="2046937"/>
            <a:ext cx="658066"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5AA57F6E-93F5-1678-ACFF-50B599E7AFE1}"/>
              </a:ext>
            </a:extLst>
          </p:cNvPr>
          <p:cNvPicPr>
            <a:picLocks noChangeAspect="1"/>
          </p:cNvPicPr>
          <p:nvPr/>
        </p:nvPicPr>
        <p:blipFill>
          <a:blip r:embed="rId3"/>
          <a:stretch>
            <a:fillRect/>
          </a:stretch>
        </p:blipFill>
        <p:spPr>
          <a:xfrm>
            <a:off x="1143625" y="3862609"/>
            <a:ext cx="4824049" cy="455099"/>
          </a:xfrm>
          <a:prstGeom prst="rect">
            <a:avLst/>
          </a:prstGeom>
        </p:spPr>
      </p:pic>
      <p:pic>
        <p:nvPicPr>
          <p:cNvPr id="21" name="Picture 20">
            <a:extLst>
              <a:ext uri="{FF2B5EF4-FFF2-40B4-BE49-F238E27FC236}">
                <a16:creationId xmlns:a16="http://schemas.microsoft.com/office/drawing/2014/main" id="{18570087-93DE-4300-3925-59E0CB148405}"/>
              </a:ext>
            </a:extLst>
          </p:cNvPr>
          <p:cNvPicPr>
            <a:picLocks noChangeAspect="1"/>
          </p:cNvPicPr>
          <p:nvPr/>
        </p:nvPicPr>
        <p:blipFill>
          <a:blip r:embed="rId4"/>
          <a:stretch>
            <a:fillRect/>
          </a:stretch>
        </p:blipFill>
        <p:spPr>
          <a:xfrm>
            <a:off x="1143625" y="4742297"/>
            <a:ext cx="1314633" cy="333422"/>
          </a:xfrm>
          <a:prstGeom prst="rect">
            <a:avLst/>
          </a:prstGeom>
        </p:spPr>
      </p:pic>
      <p:pic>
        <p:nvPicPr>
          <p:cNvPr id="23" name="Picture 22">
            <a:extLst>
              <a:ext uri="{FF2B5EF4-FFF2-40B4-BE49-F238E27FC236}">
                <a16:creationId xmlns:a16="http://schemas.microsoft.com/office/drawing/2014/main" id="{4040A3F6-38B1-AC1A-0E2A-976BF1C610D1}"/>
              </a:ext>
            </a:extLst>
          </p:cNvPr>
          <p:cNvPicPr>
            <a:picLocks noChangeAspect="1"/>
          </p:cNvPicPr>
          <p:nvPr/>
        </p:nvPicPr>
        <p:blipFill>
          <a:blip r:embed="rId5"/>
          <a:stretch>
            <a:fillRect/>
          </a:stretch>
        </p:blipFill>
        <p:spPr>
          <a:xfrm>
            <a:off x="6825403" y="6175215"/>
            <a:ext cx="4838005" cy="384327"/>
          </a:xfrm>
          <a:prstGeom prst="rect">
            <a:avLst/>
          </a:prstGeom>
        </p:spPr>
      </p:pic>
      <p:sp>
        <p:nvSpPr>
          <p:cNvPr id="24" name="TextBox 23">
            <a:extLst>
              <a:ext uri="{FF2B5EF4-FFF2-40B4-BE49-F238E27FC236}">
                <a16:creationId xmlns:a16="http://schemas.microsoft.com/office/drawing/2014/main" id="{C71A258B-43DD-715C-2ED7-67F18995DE7E}"/>
              </a:ext>
            </a:extLst>
          </p:cNvPr>
          <p:cNvSpPr txBox="1"/>
          <p:nvPr/>
        </p:nvSpPr>
        <p:spPr>
          <a:xfrm>
            <a:off x="5852284" y="5490868"/>
            <a:ext cx="4044070" cy="646331"/>
          </a:xfrm>
          <a:prstGeom prst="rect">
            <a:avLst/>
          </a:prstGeom>
          <a:noFill/>
        </p:spPr>
        <p:txBody>
          <a:bodyPr wrap="square" rtlCol="0">
            <a:spAutoFit/>
          </a:bodyPr>
          <a:lstStyle/>
          <a:p>
            <a:r>
              <a:rPr lang="en-US" dirty="0">
                <a:solidFill>
                  <a:srgbClr val="FF0000"/>
                </a:solidFill>
              </a:rPr>
              <a:t>1) Give me the position of the elements in &lt;data1$temp&gt; that are &lt;30</a:t>
            </a:r>
          </a:p>
        </p:txBody>
      </p:sp>
      <p:cxnSp>
        <p:nvCxnSpPr>
          <p:cNvPr id="25" name="Straight Arrow Connector 24">
            <a:extLst>
              <a:ext uri="{FF2B5EF4-FFF2-40B4-BE49-F238E27FC236}">
                <a16:creationId xmlns:a16="http://schemas.microsoft.com/office/drawing/2014/main" id="{F0649494-2FA8-2401-2077-F6C568E2EFF9}"/>
              </a:ext>
            </a:extLst>
          </p:cNvPr>
          <p:cNvCxnSpPr>
            <a:cxnSpLocks/>
          </p:cNvCxnSpPr>
          <p:nvPr/>
        </p:nvCxnSpPr>
        <p:spPr>
          <a:xfrm flipH="1">
            <a:off x="5481320" y="5636895"/>
            <a:ext cx="464185" cy="8968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0" name="Right Bracket 29">
            <a:extLst>
              <a:ext uri="{FF2B5EF4-FFF2-40B4-BE49-F238E27FC236}">
                <a16:creationId xmlns:a16="http://schemas.microsoft.com/office/drawing/2014/main" id="{0881FE11-FA91-96FE-FDFA-818B1556EF1D}"/>
              </a:ext>
            </a:extLst>
          </p:cNvPr>
          <p:cNvSpPr/>
          <p:nvPr/>
        </p:nvSpPr>
        <p:spPr>
          <a:xfrm rot="5400000">
            <a:off x="3686111" y="4146536"/>
            <a:ext cx="45719" cy="3544697"/>
          </a:xfrm>
          <a:prstGeom prst="rightBracket">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31" name="TextBox 30">
            <a:extLst>
              <a:ext uri="{FF2B5EF4-FFF2-40B4-BE49-F238E27FC236}">
                <a16:creationId xmlns:a16="http://schemas.microsoft.com/office/drawing/2014/main" id="{87AA81F5-6375-1F5F-F856-382CE67E9C06}"/>
              </a:ext>
            </a:extLst>
          </p:cNvPr>
          <p:cNvSpPr txBox="1"/>
          <p:nvPr/>
        </p:nvSpPr>
        <p:spPr>
          <a:xfrm>
            <a:off x="2771363" y="5897992"/>
            <a:ext cx="2387377" cy="646331"/>
          </a:xfrm>
          <a:prstGeom prst="rect">
            <a:avLst/>
          </a:prstGeom>
          <a:noFill/>
        </p:spPr>
        <p:txBody>
          <a:bodyPr wrap="square" rtlCol="0">
            <a:spAutoFit/>
          </a:bodyPr>
          <a:lstStyle/>
          <a:p>
            <a:r>
              <a:rPr lang="en-US" dirty="0">
                <a:solidFill>
                  <a:srgbClr val="FF0000"/>
                </a:solidFill>
              </a:rPr>
              <a:t>2) Give me the values in those elements</a:t>
            </a:r>
          </a:p>
        </p:txBody>
      </p:sp>
      <p:sp>
        <p:nvSpPr>
          <p:cNvPr id="33" name="TextBox 32">
            <a:extLst>
              <a:ext uri="{FF2B5EF4-FFF2-40B4-BE49-F238E27FC236}">
                <a16:creationId xmlns:a16="http://schemas.microsoft.com/office/drawing/2014/main" id="{07B32CEF-1B12-DC12-E6B3-7F9EC8525BD0}"/>
              </a:ext>
            </a:extLst>
          </p:cNvPr>
          <p:cNvSpPr txBox="1"/>
          <p:nvPr/>
        </p:nvSpPr>
        <p:spPr>
          <a:xfrm>
            <a:off x="295770" y="6112612"/>
            <a:ext cx="1971023" cy="646331"/>
          </a:xfrm>
          <a:prstGeom prst="rect">
            <a:avLst/>
          </a:prstGeom>
          <a:noFill/>
        </p:spPr>
        <p:txBody>
          <a:bodyPr wrap="square" rtlCol="0">
            <a:spAutoFit/>
          </a:bodyPr>
          <a:lstStyle/>
          <a:p>
            <a:r>
              <a:rPr lang="en-US" dirty="0">
                <a:solidFill>
                  <a:srgbClr val="FF0000"/>
                </a:solidFill>
              </a:rPr>
              <a:t>3) Store the values in this new object</a:t>
            </a:r>
          </a:p>
        </p:txBody>
      </p:sp>
      <p:cxnSp>
        <p:nvCxnSpPr>
          <p:cNvPr id="34" name="Straight Arrow Connector 33">
            <a:extLst>
              <a:ext uri="{FF2B5EF4-FFF2-40B4-BE49-F238E27FC236}">
                <a16:creationId xmlns:a16="http://schemas.microsoft.com/office/drawing/2014/main" id="{EF3A04A0-B7F5-DB7E-9A4D-F9AB415BAB78}"/>
              </a:ext>
            </a:extLst>
          </p:cNvPr>
          <p:cNvCxnSpPr>
            <a:cxnSpLocks/>
          </p:cNvCxnSpPr>
          <p:nvPr/>
        </p:nvCxnSpPr>
        <p:spPr>
          <a:xfrm flipV="1">
            <a:off x="1442720" y="5842541"/>
            <a:ext cx="171323" cy="36927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7" name="Slide Number Placeholder 3">
            <a:extLst>
              <a:ext uri="{FF2B5EF4-FFF2-40B4-BE49-F238E27FC236}">
                <a16:creationId xmlns:a16="http://schemas.microsoft.com/office/drawing/2014/main" id="{4499C9F4-85B8-709E-0646-3C473226B32A}"/>
              </a:ext>
            </a:extLst>
          </p:cNvPr>
          <p:cNvSpPr>
            <a:spLocks noGrp="1"/>
          </p:cNvSpPr>
          <p:nvPr>
            <p:ph type="sldNum" sz="quarter" idx="12"/>
          </p:nvPr>
        </p:nvSpPr>
        <p:spPr>
          <a:xfrm>
            <a:off x="9448800" y="6492875"/>
            <a:ext cx="2743200" cy="365125"/>
          </a:xfrm>
        </p:spPr>
        <p:txBody>
          <a:bodyPr/>
          <a:lstStyle/>
          <a:p>
            <a:fld id="{48F63A3B-78C7-47BE-AE5E-E10140E04643}" type="slidenum">
              <a:rPr lang="en-US" smtClean="0"/>
              <a:t>46</a:t>
            </a:fld>
            <a:endParaRPr lang="en-US" dirty="0"/>
          </a:p>
        </p:txBody>
      </p:sp>
    </p:spTree>
    <p:extLst>
      <p:ext uri="{BB962C8B-B14F-4D97-AF65-F5344CB8AC3E}">
        <p14:creationId xmlns:p14="http://schemas.microsoft.com/office/powerpoint/2010/main" val="272236136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F73F3D-7CBD-46D3-AD51-D6E4EA1B7A38}"/>
              </a:ext>
            </a:extLst>
          </p:cNvPr>
          <p:cNvSpPr>
            <a:spLocks noGrp="1"/>
          </p:cNvSpPr>
          <p:nvPr>
            <p:ph type="title"/>
          </p:nvPr>
        </p:nvSpPr>
        <p:spPr/>
        <p:txBody>
          <a:bodyPr/>
          <a:lstStyle/>
          <a:p>
            <a:r>
              <a:rPr lang="en-SG" dirty="0"/>
              <a:t>Create a new variable (column) in a </a:t>
            </a:r>
            <a:r>
              <a:rPr lang="en-SG" dirty="0" err="1"/>
              <a:t>Dataframe</a:t>
            </a:r>
            <a:endParaRPr lang="en-SG" dirty="0"/>
          </a:p>
        </p:txBody>
      </p:sp>
      <p:sp>
        <p:nvSpPr>
          <p:cNvPr id="3" name="Content Placeholder 2">
            <a:extLst>
              <a:ext uri="{FF2B5EF4-FFF2-40B4-BE49-F238E27FC236}">
                <a16:creationId xmlns:a16="http://schemas.microsoft.com/office/drawing/2014/main" id="{E6CD1D97-2687-4B15-BF3D-D09058FCEB2F}"/>
              </a:ext>
            </a:extLst>
          </p:cNvPr>
          <p:cNvSpPr>
            <a:spLocks noGrp="1"/>
          </p:cNvSpPr>
          <p:nvPr>
            <p:ph idx="1"/>
          </p:nvPr>
        </p:nvSpPr>
        <p:spPr/>
        <p:txBody>
          <a:bodyPr>
            <a:normAutofit/>
          </a:bodyPr>
          <a:lstStyle/>
          <a:p>
            <a:pPr marL="0" indent="0">
              <a:buNone/>
            </a:pPr>
            <a:r>
              <a:rPr lang="en-SG" dirty="0"/>
              <a:t>To create a new column, all you have to do is specify a new variable.</a:t>
            </a:r>
          </a:p>
          <a:p>
            <a:pPr marL="0" indent="0">
              <a:buNone/>
            </a:pPr>
            <a:r>
              <a:rPr lang="en-SG" dirty="0"/>
              <a:t>Let’s say we want add a new variable called &lt;country&gt; to &lt;data1&gt; with the first 10 values being “X” and the next 10 values being “Y”:</a:t>
            </a:r>
          </a:p>
          <a:p>
            <a:pPr marL="0" indent="0">
              <a:buNone/>
            </a:pPr>
            <a:r>
              <a:rPr lang="en-US" sz="2000" dirty="0">
                <a:latin typeface="Courier New" panose="02070309020205020404" pitchFamily="49" charset="0"/>
                <a:cs typeface="Courier New" panose="02070309020205020404" pitchFamily="49" charset="0"/>
              </a:rPr>
              <a:t>cy=c(rep("X",10),rep("Y",10))</a:t>
            </a:r>
            <a:r>
              <a:rPr lang="en-SG" sz="2000" dirty="0">
                <a:latin typeface="Courier New" panose="02070309020205020404" pitchFamily="49" charset="0"/>
                <a:cs typeface="Courier New" panose="02070309020205020404" pitchFamily="49" charset="0"/>
              </a:rPr>
              <a:t> #creates a vector &lt;cy&gt; with the specified data</a:t>
            </a:r>
          </a:p>
          <a:p>
            <a:pPr marL="0" indent="0">
              <a:buNone/>
            </a:pPr>
            <a:r>
              <a:rPr lang="en-SG" sz="2000" dirty="0">
                <a:latin typeface="Courier New" panose="02070309020205020404" pitchFamily="49" charset="0"/>
                <a:cs typeface="Courier New" panose="02070309020205020404" pitchFamily="49" charset="0"/>
              </a:rPr>
              <a:t>data1$country=cy #This command creates the new variable</a:t>
            </a:r>
            <a:endParaRPr lang="en-SG" sz="2000" dirty="0"/>
          </a:p>
        </p:txBody>
      </p:sp>
      <p:pic>
        <p:nvPicPr>
          <p:cNvPr id="5" name="Picture 4">
            <a:extLst>
              <a:ext uri="{FF2B5EF4-FFF2-40B4-BE49-F238E27FC236}">
                <a16:creationId xmlns:a16="http://schemas.microsoft.com/office/drawing/2014/main" id="{3D911848-EE78-2471-2BAD-6A4DD0A09365}"/>
              </a:ext>
            </a:extLst>
          </p:cNvPr>
          <p:cNvPicPr>
            <a:picLocks noChangeAspect="1"/>
          </p:cNvPicPr>
          <p:nvPr/>
        </p:nvPicPr>
        <p:blipFill>
          <a:blip r:embed="rId2"/>
          <a:stretch>
            <a:fillRect/>
          </a:stretch>
        </p:blipFill>
        <p:spPr>
          <a:xfrm>
            <a:off x="3303411" y="3136602"/>
            <a:ext cx="2254520" cy="3398357"/>
          </a:xfrm>
          <a:prstGeom prst="rect">
            <a:avLst/>
          </a:prstGeom>
        </p:spPr>
      </p:pic>
      <p:sp>
        <p:nvSpPr>
          <p:cNvPr id="37" name="Slide Number Placeholder 3">
            <a:extLst>
              <a:ext uri="{FF2B5EF4-FFF2-40B4-BE49-F238E27FC236}">
                <a16:creationId xmlns:a16="http://schemas.microsoft.com/office/drawing/2014/main" id="{4499C9F4-85B8-709E-0646-3C473226B32A}"/>
              </a:ext>
            </a:extLst>
          </p:cNvPr>
          <p:cNvSpPr>
            <a:spLocks noGrp="1"/>
          </p:cNvSpPr>
          <p:nvPr>
            <p:ph type="sldNum" sz="quarter" idx="12"/>
          </p:nvPr>
        </p:nvSpPr>
        <p:spPr>
          <a:xfrm>
            <a:off x="9448800" y="6492875"/>
            <a:ext cx="2743200" cy="365125"/>
          </a:xfrm>
        </p:spPr>
        <p:txBody>
          <a:bodyPr/>
          <a:lstStyle/>
          <a:p>
            <a:fld id="{48F63A3B-78C7-47BE-AE5E-E10140E04643}" type="slidenum">
              <a:rPr lang="en-US" smtClean="0"/>
              <a:t>47</a:t>
            </a:fld>
            <a:endParaRPr lang="en-US" dirty="0"/>
          </a:p>
        </p:txBody>
      </p:sp>
      <p:pic>
        <p:nvPicPr>
          <p:cNvPr id="9" name="Picture 8">
            <a:extLst>
              <a:ext uri="{FF2B5EF4-FFF2-40B4-BE49-F238E27FC236}">
                <a16:creationId xmlns:a16="http://schemas.microsoft.com/office/drawing/2014/main" id="{097884BC-9603-558B-AE9D-3D09755BC62F}"/>
              </a:ext>
            </a:extLst>
          </p:cNvPr>
          <p:cNvPicPr>
            <a:picLocks noChangeAspect="1"/>
          </p:cNvPicPr>
          <p:nvPr/>
        </p:nvPicPr>
        <p:blipFill>
          <a:blip r:embed="rId3"/>
          <a:stretch>
            <a:fillRect/>
          </a:stretch>
        </p:blipFill>
        <p:spPr>
          <a:xfrm>
            <a:off x="7493185" y="3136602"/>
            <a:ext cx="2912878" cy="3398357"/>
          </a:xfrm>
          <a:prstGeom prst="rect">
            <a:avLst/>
          </a:prstGeom>
        </p:spPr>
      </p:pic>
      <p:sp>
        <p:nvSpPr>
          <p:cNvPr id="10" name="Arrow: Right 9">
            <a:extLst>
              <a:ext uri="{FF2B5EF4-FFF2-40B4-BE49-F238E27FC236}">
                <a16:creationId xmlns:a16="http://schemas.microsoft.com/office/drawing/2014/main" id="{DA924BC3-7608-9020-5CF0-C3514A6F463E}"/>
              </a:ext>
            </a:extLst>
          </p:cNvPr>
          <p:cNvSpPr/>
          <p:nvPr/>
        </p:nvSpPr>
        <p:spPr>
          <a:xfrm>
            <a:off x="5432335" y="4790923"/>
            <a:ext cx="1998147" cy="3016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7" name="TextBox 6">
            <a:extLst>
              <a:ext uri="{FF2B5EF4-FFF2-40B4-BE49-F238E27FC236}">
                <a16:creationId xmlns:a16="http://schemas.microsoft.com/office/drawing/2014/main" id="{04FBC67C-9D82-3353-0B28-BAA181612FB0}"/>
              </a:ext>
            </a:extLst>
          </p:cNvPr>
          <p:cNvSpPr txBox="1"/>
          <p:nvPr/>
        </p:nvSpPr>
        <p:spPr>
          <a:xfrm>
            <a:off x="9423884" y="2490271"/>
            <a:ext cx="1683218" cy="646331"/>
          </a:xfrm>
          <a:prstGeom prst="rect">
            <a:avLst/>
          </a:prstGeom>
          <a:noFill/>
        </p:spPr>
        <p:txBody>
          <a:bodyPr wrap="square" rtlCol="0">
            <a:spAutoFit/>
          </a:bodyPr>
          <a:lstStyle/>
          <a:p>
            <a:r>
              <a:rPr lang="en-US" dirty="0">
                <a:solidFill>
                  <a:srgbClr val="FF0000"/>
                </a:solidFill>
              </a:rPr>
              <a:t>&lt;country&gt; added here</a:t>
            </a:r>
          </a:p>
        </p:txBody>
      </p:sp>
      <p:cxnSp>
        <p:nvCxnSpPr>
          <p:cNvPr id="8" name="Straight Arrow Connector 7">
            <a:extLst>
              <a:ext uri="{FF2B5EF4-FFF2-40B4-BE49-F238E27FC236}">
                <a16:creationId xmlns:a16="http://schemas.microsoft.com/office/drawing/2014/main" id="{E9645C0D-AB29-8633-8EFE-65739D0A0316}"/>
              </a:ext>
            </a:extLst>
          </p:cNvPr>
          <p:cNvCxnSpPr>
            <a:cxnSpLocks/>
          </p:cNvCxnSpPr>
          <p:nvPr/>
        </p:nvCxnSpPr>
        <p:spPr>
          <a:xfrm>
            <a:off x="9960614" y="3081758"/>
            <a:ext cx="0" cy="34724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 name="Straight Arrow Connector 3">
            <a:extLst>
              <a:ext uri="{FF2B5EF4-FFF2-40B4-BE49-F238E27FC236}">
                <a16:creationId xmlns:a16="http://schemas.microsoft.com/office/drawing/2014/main" id="{73A063D4-461D-CB84-E58E-6A4394E05A24}"/>
              </a:ext>
            </a:extLst>
          </p:cNvPr>
          <p:cNvCxnSpPr>
            <a:cxnSpLocks/>
          </p:cNvCxnSpPr>
          <p:nvPr/>
        </p:nvCxnSpPr>
        <p:spPr>
          <a:xfrm flipV="1">
            <a:off x="1280389" y="2874203"/>
            <a:ext cx="255165" cy="55479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1001DAFB-976B-090C-4681-12247D266E48}"/>
              </a:ext>
            </a:extLst>
          </p:cNvPr>
          <p:cNvSpPr txBox="1"/>
          <p:nvPr/>
        </p:nvSpPr>
        <p:spPr>
          <a:xfrm>
            <a:off x="140167" y="3332864"/>
            <a:ext cx="1683218" cy="1477328"/>
          </a:xfrm>
          <a:prstGeom prst="rect">
            <a:avLst/>
          </a:prstGeom>
          <a:noFill/>
        </p:spPr>
        <p:txBody>
          <a:bodyPr wrap="square" rtlCol="0">
            <a:spAutoFit/>
          </a:bodyPr>
          <a:lstStyle/>
          <a:p>
            <a:r>
              <a:rPr lang="en-US" dirty="0">
                <a:solidFill>
                  <a:srgbClr val="FF0000"/>
                </a:solidFill>
              </a:rPr>
              <a:t>The </a:t>
            </a:r>
            <a:r>
              <a:rPr lang="en-US" dirty="0" err="1">
                <a:solidFill>
                  <a:srgbClr val="FF0000"/>
                </a:solidFill>
              </a:rPr>
              <a:t>dataframe</a:t>
            </a:r>
            <a:r>
              <a:rPr lang="en-US" dirty="0">
                <a:solidFill>
                  <a:srgbClr val="FF0000"/>
                </a:solidFill>
              </a:rPr>
              <a:t> previously did not have a variable called &lt;country&gt;</a:t>
            </a:r>
          </a:p>
        </p:txBody>
      </p:sp>
      <p:cxnSp>
        <p:nvCxnSpPr>
          <p:cNvPr id="13" name="Straight Arrow Connector 12">
            <a:extLst>
              <a:ext uri="{FF2B5EF4-FFF2-40B4-BE49-F238E27FC236}">
                <a16:creationId xmlns:a16="http://schemas.microsoft.com/office/drawing/2014/main" id="{DC374369-47FE-23AD-F7D1-A82F7B8F5C40}"/>
              </a:ext>
            </a:extLst>
          </p:cNvPr>
          <p:cNvCxnSpPr>
            <a:cxnSpLocks/>
          </p:cNvCxnSpPr>
          <p:nvPr/>
        </p:nvCxnSpPr>
        <p:spPr>
          <a:xfrm flipH="1" flipV="1">
            <a:off x="2399877" y="2874203"/>
            <a:ext cx="139639" cy="55479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C2478FCF-85EE-A6FD-E3D5-E0CF889CE216}"/>
              </a:ext>
            </a:extLst>
          </p:cNvPr>
          <p:cNvSpPr txBox="1"/>
          <p:nvPr/>
        </p:nvSpPr>
        <p:spPr>
          <a:xfrm>
            <a:off x="1834768" y="3332864"/>
            <a:ext cx="1683218" cy="1200329"/>
          </a:xfrm>
          <a:prstGeom prst="rect">
            <a:avLst/>
          </a:prstGeom>
          <a:noFill/>
        </p:spPr>
        <p:txBody>
          <a:bodyPr wrap="square" rtlCol="0">
            <a:spAutoFit/>
          </a:bodyPr>
          <a:lstStyle/>
          <a:p>
            <a:r>
              <a:rPr lang="en-US" dirty="0">
                <a:solidFill>
                  <a:srgbClr val="FF0000"/>
                </a:solidFill>
              </a:rPr>
              <a:t>I’m assigning the values in &lt;cy&gt; to this new variable</a:t>
            </a:r>
          </a:p>
        </p:txBody>
      </p:sp>
    </p:spTree>
    <p:extLst>
      <p:ext uri="{BB962C8B-B14F-4D97-AF65-F5344CB8AC3E}">
        <p14:creationId xmlns:p14="http://schemas.microsoft.com/office/powerpoint/2010/main" val="233261455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F73F3D-7CBD-46D3-AD51-D6E4EA1B7A38}"/>
              </a:ext>
            </a:extLst>
          </p:cNvPr>
          <p:cNvSpPr>
            <a:spLocks noGrp="1"/>
          </p:cNvSpPr>
          <p:nvPr>
            <p:ph type="title"/>
          </p:nvPr>
        </p:nvSpPr>
        <p:spPr/>
        <p:txBody>
          <a:bodyPr/>
          <a:lstStyle/>
          <a:p>
            <a:r>
              <a:rPr lang="en-SG" dirty="0"/>
              <a:t>Working with </a:t>
            </a:r>
            <a:r>
              <a:rPr lang="en-SG" dirty="0" err="1"/>
              <a:t>Dataframes</a:t>
            </a:r>
            <a:endParaRPr lang="en-SG" dirty="0"/>
          </a:p>
        </p:txBody>
      </p:sp>
      <p:sp>
        <p:nvSpPr>
          <p:cNvPr id="3" name="Content Placeholder 2">
            <a:extLst>
              <a:ext uri="{FF2B5EF4-FFF2-40B4-BE49-F238E27FC236}">
                <a16:creationId xmlns:a16="http://schemas.microsoft.com/office/drawing/2014/main" id="{E6CD1D97-2687-4B15-BF3D-D09058FCEB2F}"/>
              </a:ext>
            </a:extLst>
          </p:cNvPr>
          <p:cNvSpPr>
            <a:spLocks noGrp="1"/>
          </p:cNvSpPr>
          <p:nvPr>
            <p:ph idx="1"/>
          </p:nvPr>
        </p:nvSpPr>
        <p:spPr/>
        <p:txBody>
          <a:bodyPr>
            <a:normAutofit/>
          </a:bodyPr>
          <a:lstStyle/>
          <a:p>
            <a:pPr marL="0" indent="0">
              <a:buNone/>
            </a:pPr>
            <a:r>
              <a:rPr lang="en-SG" dirty="0"/>
              <a:t>With </a:t>
            </a:r>
            <a:r>
              <a:rPr lang="en-SG" dirty="0" err="1"/>
              <a:t>dataframes</a:t>
            </a:r>
            <a:r>
              <a:rPr lang="en-SG" dirty="0"/>
              <a:t>, we seldom want to calculate the mean for ALL</a:t>
            </a:r>
            <a:br>
              <a:rPr lang="en-SG" dirty="0"/>
            </a:br>
            <a:r>
              <a:rPr lang="en-SG" dirty="0"/>
              <a:t> columns because they have different types of variables. Usually</a:t>
            </a:r>
            <a:br>
              <a:rPr lang="en-SG" dirty="0"/>
            </a:br>
            <a:r>
              <a:rPr lang="en-SG" dirty="0"/>
              <a:t> we want to calculate the mean (or </a:t>
            </a:r>
            <a:r>
              <a:rPr lang="en-SG" dirty="0" err="1"/>
              <a:t>sd</a:t>
            </a:r>
            <a:r>
              <a:rPr lang="en-SG" dirty="0"/>
              <a:t>, sum, prod, etc.) of one</a:t>
            </a:r>
            <a:br>
              <a:rPr lang="en-SG" dirty="0"/>
            </a:br>
            <a:r>
              <a:rPr lang="en-SG" dirty="0"/>
              <a:t> specific column:</a:t>
            </a:r>
          </a:p>
          <a:p>
            <a:pPr marL="0" indent="0">
              <a:buNone/>
            </a:pPr>
            <a:r>
              <a:rPr lang="en-SG" sz="2000" dirty="0">
                <a:latin typeface="Courier New" panose="02070309020205020404" pitchFamily="49" charset="0"/>
                <a:cs typeface="Courier New" panose="02070309020205020404" pitchFamily="49" charset="0"/>
              </a:rPr>
              <a:t>mean(data1$richness) #to calculate the mean of richness</a:t>
            </a:r>
          </a:p>
          <a:p>
            <a:pPr marL="0" indent="0">
              <a:buNone/>
            </a:pPr>
            <a:endParaRPr lang="en-SG" sz="2000" dirty="0">
              <a:latin typeface="Courier New" panose="02070309020205020404" pitchFamily="49" charset="0"/>
              <a:cs typeface="Courier New" panose="02070309020205020404" pitchFamily="49" charset="0"/>
            </a:endParaRPr>
          </a:p>
          <a:p>
            <a:pPr marL="0" indent="0">
              <a:buNone/>
            </a:pPr>
            <a:r>
              <a:rPr lang="en-SG" dirty="0"/>
              <a:t>Another thing we often want to do is apply the calculation based on groupings defined by another variable. For example, you want to find the mean &lt;richness&gt; of &lt;site&gt; A, B, C and D separately. You can use </a:t>
            </a:r>
            <a:r>
              <a:rPr lang="en-SG" dirty="0" err="1"/>
              <a:t>tapply</a:t>
            </a:r>
            <a:r>
              <a:rPr lang="en-SG" dirty="0"/>
              <a:t>(): </a:t>
            </a:r>
            <a:endParaRPr lang="en-SG" dirty="0">
              <a:latin typeface="Courier New" panose="02070309020205020404" pitchFamily="49" charset="0"/>
              <a:cs typeface="Courier New" panose="02070309020205020404" pitchFamily="49" charset="0"/>
            </a:endParaRPr>
          </a:p>
          <a:p>
            <a:pPr marL="0" indent="0">
              <a:buNone/>
            </a:pPr>
            <a:r>
              <a:rPr lang="en-SG" sz="2000" dirty="0" err="1">
                <a:latin typeface="Courier New" panose="02070309020205020404" pitchFamily="49" charset="0"/>
                <a:cs typeface="Courier New" panose="02070309020205020404" pitchFamily="49" charset="0"/>
              </a:rPr>
              <a:t>tapply</a:t>
            </a:r>
            <a:r>
              <a:rPr lang="en-SG" sz="2000" dirty="0">
                <a:latin typeface="Courier New" panose="02070309020205020404" pitchFamily="49" charset="0"/>
                <a:cs typeface="Courier New" panose="02070309020205020404" pitchFamily="49" charset="0"/>
              </a:rPr>
              <a:t>(data1$richness,data1$site,mean)</a:t>
            </a:r>
            <a:endParaRPr lang="en-SG" sz="2000" dirty="0"/>
          </a:p>
        </p:txBody>
      </p:sp>
      <p:sp>
        <p:nvSpPr>
          <p:cNvPr id="37" name="Slide Number Placeholder 3">
            <a:extLst>
              <a:ext uri="{FF2B5EF4-FFF2-40B4-BE49-F238E27FC236}">
                <a16:creationId xmlns:a16="http://schemas.microsoft.com/office/drawing/2014/main" id="{4499C9F4-85B8-709E-0646-3C473226B32A}"/>
              </a:ext>
            </a:extLst>
          </p:cNvPr>
          <p:cNvSpPr>
            <a:spLocks noGrp="1"/>
          </p:cNvSpPr>
          <p:nvPr>
            <p:ph type="sldNum" sz="quarter" idx="12"/>
          </p:nvPr>
        </p:nvSpPr>
        <p:spPr>
          <a:xfrm>
            <a:off x="9448800" y="6492875"/>
            <a:ext cx="2743200" cy="365125"/>
          </a:xfrm>
        </p:spPr>
        <p:txBody>
          <a:bodyPr/>
          <a:lstStyle/>
          <a:p>
            <a:fld id="{48F63A3B-78C7-47BE-AE5E-E10140E04643}" type="slidenum">
              <a:rPr lang="en-US" smtClean="0"/>
              <a:t>48</a:t>
            </a:fld>
            <a:endParaRPr lang="en-US" dirty="0"/>
          </a:p>
        </p:txBody>
      </p:sp>
      <p:cxnSp>
        <p:nvCxnSpPr>
          <p:cNvPr id="14" name="Straight Arrow Connector 13">
            <a:extLst>
              <a:ext uri="{FF2B5EF4-FFF2-40B4-BE49-F238E27FC236}">
                <a16:creationId xmlns:a16="http://schemas.microsoft.com/office/drawing/2014/main" id="{3BB7E1FD-7351-B04D-1A70-426B7A04EA54}"/>
              </a:ext>
            </a:extLst>
          </p:cNvPr>
          <p:cNvCxnSpPr>
            <a:cxnSpLocks/>
          </p:cNvCxnSpPr>
          <p:nvPr/>
        </p:nvCxnSpPr>
        <p:spPr>
          <a:xfrm flipV="1">
            <a:off x="1600346" y="4828008"/>
            <a:ext cx="180054" cy="34074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246C1A5A-D1F4-F85D-2493-B1A9A7E1B03F}"/>
              </a:ext>
            </a:extLst>
          </p:cNvPr>
          <p:cNvSpPr txBox="1"/>
          <p:nvPr/>
        </p:nvSpPr>
        <p:spPr>
          <a:xfrm>
            <a:off x="927228" y="5051705"/>
            <a:ext cx="1346235" cy="646331"/>
          </a:xfrm>
          <a:prstGeom prst="rect">
            <a:avLst/>
          </a:prstGeom>
          <a:noFill/>
        </p:spPr>
        <p:txBody>
          <a:bodyPr wrap="square" rtlCol="0">
            <a:spAutoFit/>
          </a:bodyPr>
          <a:lstStyle/>
          <a:p>
            <a:r>
              <a:rPr lang="en-US" dirty="0">
                <a:solidFill>
                  <a:srgbClr val="FF0000"/>
                </a:solidFill>
              </a:rPr>
              <a:t>For this variable</a:t>
            </a:r>
          </a:p>
        </p:txBody>
      </p:sp>
      <p:pic>
        <p:nvPicPr>
          <p:cNvPr id="5" name="Picture 4">
            <a:extLst>
              <a:ext uri="{FF2B5EF4-FFF2-40B4-BE49-F238E27FC236}">
                <a16:creationId xmlns:a16="http://schemas.microsoft.com/office/drawing/2014/main" id="{57C22299-6B77-F496-8BF9-34EA13D620C7}"/>
              </a:ext>
            </a:extLst>
          </p:cNvPr>
          <p:cNvPicPr>
            <a:picLocks noChangeAspect="1"/>
          </p:cNvPicPr>
          <p:nvPr/>
        </p:nvPicPr>
        <p:blipFill>
          <a:blip r:embed="rId2"/>
          <a:stretch>
            <a:fillRect/>
          </a:stretch>
        </p:blipFill>
        <p:spPr>
          <a:xfrm>
            <a:off x="9954228" y="107219"/>
            <a:ext cx="2009718" cy="3029354"/>
          </a:xfrm>
          <a:prstGeom prst="rect">
            <a:avLst/>
          </a:prstGeom>
        </p:spPr>
      </p:pic>
      <p:pic>
        <p:nvPicPr>
          <p:cNvPr id="7" name="Picture 6">
            <a:extLst>
              <a:ext uri="{FF2B5EF4-FFF2-40B4-BE49-F238E27FC236}">
                <a16:creationId xmlns:a16="http://schemas.microsoft.com/office/drawing/2014/main" id="{1E30CD06-3E35-4A45-DB86-048F00D9A38F}"/>
              </a:ext>
            </a:extLst>
          </p:cNvPr>
          <p:cNvPicPr>
            <a:picLocks noChangeAspect="1"/>
          </p:cNvPicPr>
          <p:nvPr/>
        </p:nvPicPr>
        <p:blipFill>
          <a:blip r:embed="rId3"/>
          <a:stretch>
            <a:fillRect/>
          </a:stretch>
        </p:blipFill>
        <p:spPr>
          <a:xfrm>
            <a:off x="6436791" y="4649252"/>
            <a:ext cx="5041385" cy="698252"/>
          </a:xfrm>
          <a:prstGeom prst="rect">
            <a:avLst/>
          </a:prstGeom>
        </p:spPr>
      </p:pic>
      <p:cxnSp>
        <p:nvCxnSpPr>
          <p:cNvPr id="8" name="Straight Arrow Connector 7">
            <a:extLst>
              <a:ext uri="{FF2B5EF4-FFF2-40B4-BE49-F238E27FC236}">
                <a16:creationId xmlns:a16="http://schemas.microsoft.com/office/drawing/2014/main" id="{0E5086B0-6743-BE43-3A4B-E3808B2E2448}"/>
              </a:ext>
            </a:extLst>
          </p:cNvPr>
          <p:cNvCxnSpPr>
            <a:cxnSpLocks/>
          </p:cNvCxnSpPr>
          <p:nvPr/>
        </p:nvCxnSpPr>
        <p:spPr>
          <a:xfrm flipV="1">
            <a:off x="6601565" y="5337318"/>
            <a:ext cx="180054" cy="34074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410D927B-6AD3-CBA4-1B1A-E5B196147B3B}"/>
              </a:ext>
            </a:extLst>
          </p:cNvPr>
          <p:cNvSpPr txBox="1"/>
          <p:nvPr/>
        </p:nvSpPr>
        <p:spPr>
          <a:xfrm>
            <a:off x="6018475" y="5572080"/>
            <a:ext cx="1346235" cy="923330"/>
          </a:xfrm>
          <a:prstGeom prst="rect">
            <a:avLst/>
          </a:prstGeom>
          <a:noFill/>
        </p:spPr>
        <p:txBody>
          <a:bodyPr wrap="square" rtlCol="0">
            <a:spAutoFit/>
          </a:bodyPr>
          <a:lstStyle/>
          <a:p>
            <a:r>
              <a:rPr lang="en-US" dirty="0">
                <a:solidFill>
                  <a:srgbClr val="FF0000"/>
                </a:solidFill>
              </a:rPr>
              <a:t>Mean richness for &lt;site&gt; A</a:t>
            </a:r>
          </a:p>
        </p:txBody>
      </p:sp>
      <p:cxnSp>
        <p:nvCxnSpPr>
          <p:cNvPr id="11" name="Straight Arrow Connector 10">
            <a:extLst>
              <a:ext uri="{FF2B5EF4-FFF2-40B4-BE49-F238E27FC236}">
                <a16:creationId xmlns:a16="http://schemas.microsoft.com/office/drawing/2014/main" id="{4E484CE9-D5B1-534F-480B-23E418161E34}"/>
              </a:ext>
            </a:extLst>
          </p:cNvPr>
          <p:cNvCxnSpPr>
            <a:cxnSpLocks/>
          </p:cNvCxnSpPr>
          <p:nvPr/>
        </p:nvCxnSpPr>
        <p:spPr>
          <a:xfrm flipV="1">
            <a:off x="3641154" y="4828008"/>
            <a:ext cx="180054" cy="34074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BBBD16F1-2574-AFC5-43FD-342204CB3998}"/>
              </a:ext>
            </a:extLst>
          </p:cNvPr>
          <p:cNvSpPr txBox="1"/>
          <p:nvPr/>
        </p:nvSpPr>
        <p:spPr>
          <a:xfrm>
            <a:off x="2466999" y="5051705"/>
            <a:ext cx="1971024" cy="923330"/>
          </a:xfrm>
          <a:prstGeom prst="rect">
            <a:avLst/>
          </a:prstGeom>
          <a:noFill/>
        </p:spPr>
        <p:txBody>
          <a:bodyPr wrap="square" rtlCol="0">
            <a:spAutoFit/>
          </a:bodyPr>
          <a:lstStyle/>
          <a:p>
            <a:r>
              <a:rPr lang="en-US" dirty="0">
                <a:solidFill>
                  <a:srgbClr val="FF0000"/>
                </a:solidFill>
              </a:rPr>
              <a:t>Grouped according to this variable</a:t>
            </a:r>
          </a:p>
        </p:txBody>
      </p:sp>
      <p:cxnSp>
        <p:nvCxnSpPr>
          <p:cNvPr id="13" name="Straight Arrow Connector 12">
            <a:extLst>
              <a:ext uri="{FF2B5EF4-FFF2-40B4-BE49-F238E27FC236}">
                <a16:creationId xmlns:a16="http://schemas.microsoft.com/office/drawing/2014/main" id="{F0C8B074-6BB2-8F28-3F0F-AE40735AB9C3}"/>
              </a:ext>
            </a:extLst>
          </p:cNvPr>
          <p:cNvCxnSpPr>
            <a:cxnSpLocks/>
          </p:cNvCxnSpPr>
          <p:nvPr/>
        </p:nvCxnSpPr>
        <p:spPr>
          <a:xfrm flipV="1">
            <a:off x="5437845" y="4826032"/>
            <a:ext cx="0" cy="34271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7EDA446C-B930-403F-C036-A1E7C5FD4BFF}"/>
              </a:ext>
            </a:extLst>
          </p:cNvPr>
          <p:cNvSpPr txBox="1"/>
          <p:nvPr/>
        </p:nvSpPr>
        <p:spPr>
          <a:xfrm>
            <a:off x="4702495" y="5051705"/>
            <a:ext cx="1480859" cy="646331"/>
          </a:xfrm>
          <a:prstGeom prst="rect">
            <a:avLst/>
          </a:prstGeom>
          <a:noFill/>
        </p:spPr>
        <p:txBody>
          <a:bodyPr wrap="square" rtlCol="0">
            <a:spAutoFit/>
          </a:bodyPr>
          <a:lstStyle/>
          <a:p>
            <a:r>
              <a:rPr lang="en-US" dirty="0">
                <a:solidFill>
                  <a:srgbClr val="FF0000"/>
                </a:solidFill>
              </a:rPr>
              <a:t>Calculate this</a:t>
            </a:r>
          </a:p>
        </p:txBody>
      </p:sp>
    </p:spTree>
    <p:extLst>
      <p:ext uri="{BB962C8B-B14F-4D97-AF65-F5344CB8AC3E}">
        <p14:creationId xmlns:p14="http://schemas.microsoft.com/office/powerpoint/2010/main" val="394215431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F73F3D-7CBD-46D3-AD51-D6E4EA1B7A38}"/>
              </a:ext>
            </a:extLst>
          </p:cNvPr>
          <p:cNvSpPr>
            <a:spLocks noGrp="1"/>
          </p:cNvSpPr>
          <p:nvPr>
            <p:ph type="title"/>
          </p:nvPr>
        </p:nvSpPr>
        <p:spPr/>
        <p:txBody>
          <a:bodyPr/>
          <a:lstStyle/>
          <a:p>
            <a:r>
              <a:rPr lang="en-SG" dirty="0"/>
              <a:t>Conditionals</a:t>
            </a:r>
          </a:p>
        </p:txBody>
      </p:sp>
      <p:sp>
        <p:nvSpPr>
          <p:cNvPr id="3" name="Content Placeholder 2">
            <a:extLst>
              <a:ext uri="{FF2B5EF4-FFF2-40B4-BE49-F238E27FC236}">
                <a16:creationId xmlns:a16="http://schemas.microsoft.com/office/drawing/2014/main" id="{E6CD1D97-2687-4B15-BF3D-D09058FCEB2F}"/>
              </a:ext>
            </a:extLst>
          </p:cNvPr>
          <p:cNvSpPr>
            <a:spLocks noGrp="1"/>
          </p:cNvSpPr>
          <p:nvPr>
            <p:ph idx="1"/>
          </p:nvPr>
        </p:nvSpPr>
        <p:spPr/>
        <p:txBody>
          <a:bodyPr>
            <a:normAutofit lnSpcReduction="10000"/>
          </a:bodyPr>
          <a:lstStyle/>
          <a:p>
            <a:pPr marL="0" indent="0">
              <a:buNone/>
            </a:pPr>
            <a:r>
              <a:rPr lang="en-SG" dirty="0"/>
              <a:t>Often, you may want to apply a transformation to certain elements in a vector.</a:t>
            </a:r>
          </a:p>
          <a:p>
            <a:pPr marL="0" indent="0">
              <a:buNone/>
            </a:pPr>
            <a:r>
              <a:rPr lang="en-SG" sz="2000" dirty="0">
                <a:latin typeface="Courier New" panose="02070309020205020404" pitchFamily="49" charset="0"/>
                <a:cs typeface="Courier New" panose="02070309020205020404" pitchFamily="49" charset="0"/>
              </a:rPr>
              <a:t>v10=c(-1,3,0,5,-4,3)</a:t>
            </a:r>
          </a:p>
          <a:p>
            <a:pPr marL="0" indent="0">
              <a:buNone/>
            </a:pPr>
            <a:r>
              <a:rPr lang="en-SG" sz="2000" dirty="0">
                <a:latin typeface="Courier New" panose="02070309020205020404" pitchFamily="49" charset="0"/>
                <a:cs typeface="Courier New" panose="02070309020205020404" pitchFamily="49" charset="0"/>
              </a:rPr>
              <a:t>#I want to change all elements &lt;0 to 0</a:t>
            </a:r>
          </a:p>
          <a:p>
            <a:pPr marL="0" indent="0">
              <a:buNone/>
            </a:pPr>
            <a:r>
              <a:rPr lang="en-SG" sz="2000" dirty="0">
                <a:latin typeface="Courier New" panose="02070309020205020404" pitchFamily="49" charset="0"/>
                <a:cs typeface="Courier New" panose="02070309020205020404" pitchFamily="49" charset="0"/>
              </a:rPr>
              <a:t>v10[v10&lt;0]=0</a:t>
            </a:r>
          </a:p>
          <a:p>
            <a:pPr marL="0" indent="0">
              <a:buNone/>
            </a:pPr>
            <a:r>
              <a:rPr lang="en-SG" sz="2000" dirty="0">
                <a:latin typeface="Courier New" panose="02070309020205020404" pitchFamily="49" charset="0"/>
                <a:cs typeface="Courier New" panose="02070309020205020404" pitchFamily="49" charset="0"/>
              </a:rPr>
              <a:t>#I want to multiply all elements &lt;0 by 2</a:t>
            </a:r>
          </a:p>
          <a:p>
            <a:pPr marL="0" indent="0">
              <a:buNone/>
            </a:pPr>
            <a:r>
              <a:rPr lang="en-SG" sz="2000" dirty="0">
                <a:latin typeface="Courier New" panose="02070309020205020404" pitchFamily="49" charset="0"/>
                <a:cs typeface="Courier New" panose="02070309020205020404" pitchFamily="49" charset="0"/>
              </a:rPr>
              <a:t>v10[v10&lt;0]=v10[v10&lt;0]*2</a:t>
            </a:r>
          </a:p>
          <a:p>
            <a:pPr marL="0" indent="0">
              <a:buNone/>
            </a:pPr>
            <a:endParaRPr lang="en-SG" sz="2000" dirty="0"/>
          </a:p>
          <a:p>
            <a:pPr marL="0" indent="0">
              <a:buNone/>
            </a:pPr>
            <a:r>
              <a:rPr lang="en-SG" dirty="0"/>
              <a:t>You may also want to perform a certain command only if a condition is met.</a:t>
            </a:r>
          </a:p>
          <a:p>
            <a:pPr marL="0" indent="0">
              <a:buNone/>
            </a:pPr>
            <a:r>
              <a:rPr lang="en-US" sz="2000" dirty="0">
                <a:latin typeface="Courier New" panose="02070309020205020404" pitchFamily="49" charset="0"/>
                <a:cs typeface="Courier New" panose="02070309020205020404" pitchFamily="49" charset="0"/>
              </a:rPr>
              <a:t>if(mean(v10)&gt;5){</a:t>
            </a:r>
          </a:p>
          <a:p>
            <a:pPr marL="0" indent="0">
              <a:buNone/>
            </a:pPr>
            <a:r>
              <a:rPr lang="en-US" sz="2000" dirty="0">
                <a:latin typeface="Courier New" panose="02070309020205020404" pitchFamily="49" charset="0"/>
                <a:cs typeface="Courier New" panose="02070309020205020404" pitchFamily="49" charset="0"/>
              </a:rPr>
              <a:t>  v10=v10*2</a:t>
            </a:r>
          </a:p>
          <a:p>
            <a:pPr marL="0" indent="0">
              <a:buNone/>
            </a:pPr>
            <a:r>
              <a:rPr lang="en-US" sz="2000" dirty="0">
                <a:latin typeface="Courier New" panose="02070309020205020404" pitchFamily="49" charset="0"/>
                <a:cs typeface="Courier New" panose="02070309020205020404" pitchFamily="49" charset="0"/>
              </a:rPr>
              <a:t>}else if(mean(v10)&gt;=0){</a:t>
            </a:r>
          </a:p>
          <a:p>
            <a:pPr marL="0" indent="0">
              <a:buNone/>
            </a:pPr>
            <a:r>
              <a:rPr lang="en-US" sz="2000" dirty="0">
                <a:latin typeface="Courier New" panose="02070309020205020404" pitchFamily="49" charset="0"/>
                <a:cs typeface="Courier New" panose="02070309020205020404" pitchFamily="49" charset="0"/>
              </a:rPr>
              <a:t>  v10=v10*1.5</a:t>
            </a:r>
          </a:p>
          <a:p>
            <a:pPr marL="0" indent="0">
              <a:buNone/>
            </a:pPr>
            <a:r>
              <a:rPr lang="en-US" sz="2000" dirty="0">
                <a:latin typeface="Courier New" panose="02070309020205020404" pitchFamily="49" charset="0"/>
                <a:cs typeface="Courier New" panose="02070309020205020404" pitchFamily="49" charset="0"/>
              </a:rPr>
              <a:t>}else{</a:t>
            </a:r>
          </a:p>
          <a:p>
            <a:pPr marL="0" indent="0">
              <a:buNone/>
            </a:pPr>
            <a:r>
              <a:rPr lang="en-US" sz="2000" dirty="0">
                <a:latin typeface="Courier New" panose="02070309020205020404" pitchFamily="49" charset="0"/>
                <a:cs typeface="Courier New" panose="02070309020205020404" pitchFamily="49" charset="0"/>
              </a:rPr>
              <a:t>  v10=v10+1</a:t>
            </a:r>
          </a:p>
          <a:p>
            <a:pPr marL="0" indent="0">
              <a:buNone/>
            </a:pPr>
            <a:r>
              <a:rPr lang="en-US" sz="2000" dirty="0">
                <a:latin typeface="Courier New" panose="02070309020205020404" pitchFamily="49" charset="0"/>
                <a:cs typeface="Courier New" panose="02070309020205020404" pitchFamily="49" charset="0"/>
              </a:rPr>
              <a:t>}</a:t>
            </a:r>
            <a:endParaRPr lang="en-SG" sz="2000" dirty="0">
              <a:latin typeface="Courier New" panose="02070309020205020404" pitchFamily="49" charset="0"/>
              <a:cs typeface="Courier New" panose="02070309020205020404" pitchFamily="49" charset="0"/>
            </a:endParaRPr>
          </a:p>
        </p:txBody>
      </p:sp>
      <p:sp>
        <p:nvSpPr>
          <p:cNvPr id="20" name="Slide Number Placeholder 3">
            <a:extLst>
              <a:ext uri="{FF2B5EF4-FFF2-40B4-BE49-F238E27FC236}">
                <a16:creationId xmlns:a16="http://schemas.microsoft.com/office/drawing/2014/main" id="{06E6AF5F-4211-6FC9-A1E5-16601C6C3354}"/>
              </a:ext>
            </a:extLst>
          </p:cNvPr>
          <p:cNvSpPr>
            <a:spLocks noGrp="1"/>
          </p:cNvSpPr>
          <p:nvPr>
            <p:ph type="sldNum" sz="quarter" idx="12"/>
          </p:nvPr>
        </p:nvSpPr>
        <p:spPr>
          <a:xfrm>
            <a:off x="9448800" y="6492875"/>
            <a:ext cx="2743200" cy="365125"/>
          </a:xfrm>
        </p:spPr>
        <p:txBody>
          <a:bodyPr/>
          <a:lstStyle/>
          <a:p>
            <a:fld id="{48F63A3B-78C7-47BE-AE5E-E10140E04643}" type="slidenum">
              <a:rPr lang="en-US" smtClean="0"/>
              <a:t>49</a:t>
            </a:fld>
            <a:endParaRPr lang="en-US" dirty="0"/>
          </a:p>
        </p:txBody>
      </p:sp>
      <p:pic>
        <p:nvPicPr>
          <p:cNvPr id="5" name="Picture 4">
            <a:extLst>
              <a:ext uri="{FF2B5EF4-FFF2-40B4-BE49-F238E27FC236}">
                <a16:creationId xmlns:a16="http://schemas.microsoft.com/office/drawing/2014/main" id="{191099E2-D10F-348D-3F16-6D7E34CA8E46}"/>
              </a:ext>
            </a:extLst>
          </p:cNvPr>
          <p:cNvPicPr>
            <a:picLocks noChangeAspect="1"/>
          </p:cNvPicPr>
          <p:nvPr/>
        </p:nvPicPr>
        <p:blipFill>
          <a:blip r:embed="rId2"/>
          <a:stretch>
            <a:fillRect/>
          </a:stretch>
        </p:blipFill>
        <p:spPr>
          <a:xfrm>
            <a:off x="4257418" y="1902094"/>
            <a:ext cx="1381382" cy="323910"/>
          </a:xfrm>
          <a:prstGeom prst="rect">
            <a:avLst/>
          </a:prstGeom>
        </p:spPr>
      </p:pic>
      <p:pic>
        <p:nvPicPr>
          <p:cNvPr id="7" name="Picture 6">
            <a:extLst>
              <a:ext uri="{FF2B5EF4-FFF2-40B4-BE49-F238E27FC236}">
                <a16:creationId xmlns:a16="http://schemas.microsoft.com/office/drawing/2014/main" id="{018B55D6-97DC-9F4E-7F1A-F016440D1F19}"/>
              </a:ext>
            </a:extLst>
          </p:cNvPr>
          <p:cNvPicPr>
            <a:picLocks noChangeAspect="1"/>
          </p:cNvPicPr>
          <p:nvPr/>
        </p:nvPicPr>
        <p:blipFill rotWithShape="1">
          <a:blip r:embed="rId3"/>
          <a:srcRect t="5562"/>
          <a:stretch/>
        </p:blipFill>
        <p:spPr>
          <a:xfrm>
            <a:off x="4257418" y="2686291"/>
            <a:ext cx="1838582" cy="323874"/>
          </a:xfrm>
          <a:prstGeom prst="rect">
            <a:avLst/>
          </a:prstGeom>
        </p:spPr>
      </p:pic>
      <p:cxnSp>
        <p:nvCxnSpPr>
          <p:cNvPr id="10" name="Straight Connector 9">
            <a:extLst>
              <a:ext uri="{FF2B5EF4-FFF2-40B4-BE49-F238E27FC236}">
                <a16:creationId xmlns:a16="http://schemas.microsoft.com/office/drawing/2014/main" id="{8735821E-1F78-65B6-CDA7-BCA295837E0D}"/>
              </a:ext>
            </a:extLst>
          </p:cNvPr>
          <p:cNvCxnSpPr/>
          <p:nvPr/>
        </p:nvCxnSpPr>
        <p:spPr>
          <a:xfrm>
            <a:off x="7151802" y="4795483"/>
            <a:ext cx="4345756"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1F2453EB-3FBA-F0B7-6177-56D55D2DD8DE}"/>
              </a:ext>
            </a:extLst>
          </p:cNvPr>
          <p:cNvSpPr txBox="1"/>
          <p:nvPr/>
        </p:nvSpPr>
        <p:spPr>
          <a:xfrm>
            <a:off x="5458494" y="4016859"/>
            <a:ext cx="2889474" cy="461665"/>
          </a:xfrm>
          <a:prstGeom prst="rect">
            <a:avLst/>
          </a:prstGeom>
          <a:noFill/>
        </p:spPr>
        <p:txBody>
          <a:bodyPr wrap="square" rtlCol="0">
            <a:spAutoFit/>
          </a:bodyPr>
          <a:lstStyle/>
          <a:p>
            <a:r>
              <a:rPr lang="en-US" sz="2400" dirty="0">
                <a:solidFill>
                  <a:schemeClr val="accent5">
                    <a:lumMod val="50000"/>
                  </a:schemeClr>
                </a:solidFill>
              </a:rPr>
              <a:t>What I want to do:</a:t>
            </a:r>
          </a:p>
        </p:txBody>
      </p:sp>
      <p:sp>
        <p:nvSpPr>
          <p:cNvPr id="12" name="TextBox 11">
            <a:extLst>
              <a:ext uri="{FF2B5EF4-FFF2-40B4-BE49-F238E27FC236}">
                <a16:creationId xmlns:a16="http://schemas.microsoft.com/office/drawing/2014/main" id="{9C339496-453C-3D86-AE6C-37E6F4603ECE}"/>
              </a:ext>
            </a:extLst>
          </p:cNvPr>
          <p:cNvSpPr txBox="1"/>
          <p:nvPr/>
        </p:nvSpPr>
        <p:spPr>
          <a:xfrm>
            <a:off x="6025674" y="4595647"/>
            <a:ext cx="1298954" cy="369332"/>
          </a:xfrm>
          <a:prstGeom prst="rect">
            <a:avLst/>
          </a:prstGeom>
          <a:noFill/>
        </p:spPr>
        <p:txBody>
          <a:bodyPr wrap="square" rtlCol="0">
            <a:spAutoFit/>
          </a:bodyPr>
          <a:lstStyle/>
          <a:p>
            <a:r>
              <a:rPr lang="en-US" dirty="0">
                <a:solidFill>
                  <a:schemeClr val="accent5">
                    <a:lumMod val="50000"/>
                  </a:schemeClr>
                </a:solidFill>
              </a:rPr>
              <a:t>mean(v10)</a:t>
            </a:r>
          </a:p>
        </p:txBody>
      </p:sp>
      <p:cxnSp>
        <p:nvCxnSpPr>
          <p:cNvPr id="13" name="Straight Connector 12">
            <a:extLst>
              <a:ext uri="{FF2B5EF4-FFF2-40B4-BE49-F238E27FC236}">
                <a16:creationId xmlns:a16="http://schemas.microsoft.com/office/drawing/2014/main" id="{8FCF5722-CEF7-80F5-5625-AFCDBD385240}"/>
              </a:ext>
            </a:extLst>
          </p:cNvPr>
          <p:cNvCxnSpPr>
            <a:cxnSpLocks/>
          </p:cNvCxnSpPr>
          <p:nvPr/>
        </p:nvCxnSpPr>
        <p:spPr>
          <a:xfrm flipV="1">
            <a:off x="8595675" y="4712790"/>
            <a:ext cx="0" cy="18075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6DBFC583-F823-6762-2CD8-C35E6911D75A}"/>
              </a:ext>
            </a:extLst>
          </p:cNvPr>
          <p:cNvCxnSpPr>
            <a:cxnSpLocks/>
          </p:cNvCxnSpPr>
          <p:nvPr/>
        </p:nvCxnSpPr>
        <p:spPr>
          <a:xfrm flipV="1">
            <a:off x="10294070" y="4712790"/>
            <a:ext cx="0" cy="180754"/>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483DFB75-F9A5-6C11-9F0E-0A6EECF63352}"/>
              </a:ext>
            </a:extLst>
          </p:cNvPr>
          <p:cNvSpPr txBox="1"/>
          <p:nvPr/>
        </p:nvSpPr>
        <p:spPr>
          <a:xfrm>
            <a:off x="8331483" y="4746391"/>
            <a:ext cx="691539" cy="369332"/>
          </a:xfrm>
          <a:prstGeom prst="rect">
            <a:avLst/>
          </a:prstGeom>
          <a:noFill/>
        </p:spPr>
        <p:txBody>
          <a:bodyPr wrap="square" rtlCol="0">
            <a:spAutoFit/>
          </a:bodyPr>
          <a:lstStyle/>
          <a:p>
            <a:pPr algn="ctr"/>
            <a:r>
              <a:rPr lang="en-US" dirty="0">
                <a:solidFill>
                  <a:schemeClr val="accent5">
                    <a:lumMod val="50000"/>
                  </a:schemeClr>
                </a:solidFill>
              </a:rPr>
              <a:t>0</a:t>
            </a:r>
          </a:p>
        </p:txBody>
      </p:sp>
      <p:sp>
        <p:nvSpPr>
          <p:cNvPr id="17" name="TextBox 16">
            <a:extLst>
              <a:ext uri="{FF2B5EF4-FFF2-40B4-BE49-F238E27FC236}">
                <a16:creationId xmlns:a16="http://schemas.microsoft.com/office/drawing/2014/main" id="{80D2C2EB-5AED-E788-9CDA-1DC900C3A22B}"/>
              </a:ext>
            </a:extLst>
          </p:cNvPr>
          <p:cNvSpPr txBox="1"/>
          <p:nvPr/>
        </p:nvSpPr>
        <p:spPr>
          <a:xfrm>
            <a:off x="9870383" y="4752467"/>
            <a:ext cx="691539" cy="369332"/>
          </a:xfrm>
          <a:prstGeom prst="rect">
            <a:avLst/>
          </a:prstGeom>
          <a:noFill/>
        </p:spPr>
        <p:txBody>
          <a:bodyPr wrap="square" rtlCol="0">
            <a:spAutoFit/>
          </a:bodyPr>
          <a:lstStyle/>
          <a:p>
            <a:pPr algn="ctr"/>
            <a:r>
              <a:rPr lang="en-US" dirty="0">
                <a:solidFill>
                  <a:schemeClr val="accent5">
                    <a:lumMod val="50000"/>
                  </a:schemeClr>
                </a:solidFill>
              </a:rPr>
              <a:t>5</a:t>
            </a:r>
          </a:p>
        </p:txBody>
      </p:sp>
      <p:sp>
        <p:nvSpPr>
          <p:cNvPr id="18" name="TextBox 17">
            <a:extLst>
              <a:ext uri="{FF2B5EF4-FFF2-40B4-BE49-F238E27FC236}">
                <a16:creationId xmlns:a16="http://schemas.microsoft.com/office/drawing/2014/main" id="{774B986D-A098-54C4-3FDF-532A71FA0020}"/>
              </a:ext>
            </a:extLst>
          </p:cNvPr>
          <p:cNvSpPr txBox="1"/>
          <p:nvPr/>
        </p:nvSpPr>
        <p:spPr>
          <a:xfrm>
            <a:off x="10422110" y="4377059"/>
            <a:ext cx="1012482" cy="369332"/>
          </a:xfrm>
          <a:prstGeom prst="rect">
            <a:avLst/>
          </a:prstGeom>
          <a:noFill/>
        </p:spPr>
        <p:txBody>
          <a:bodyPr wrap="square" rtlCol="0">
            <a:spAutoFit/>
          </a:bodyPr>
          <a:lstStyle/>
          <a:p>
            <a:pPr algn="ctr"/>
            <a:r>
              <a:rPr lang="en-US" dirty="0">
                <a:solidFill>
                  <a:schemeClr val="accent5">
                    <a:lumMod val="50000"/>
                  </a:schemeClr>
                </a:solidFill>
              </a:rPr>
              <a:t>v10*2</a:t>
            </a:r>
          </a:p>
        </p:txBody>
      </p:sp>
      <p:sp>
        <p:nvSpPr>
          <p:cNvPr id="19" name="TextBox 18">
            <a:extLst>
              <a:ext uri="{FF2B5EF4-FFF2-40B4-BE49-F238E27FC236}">
                <a16:creationId xmlns:a16="http://schemas.microsoft.com/office/drawing/2014/main" id="{0207D035-F01D-0523-A9EE-F47C4EA0B543}"/>
              </a:ext>
            </a:extLst>
          </p:cNvPr>
          <p:cNvSpPr txBox="1"/>
          <p:nvPr/>
        </p:nvSpPr>
        <p:spPr>
          <a:xfrm>
            <a:off x="8912531" y="4377059"/>
            <a:ext cx="1012482" cy="369332"/>
          </a:xfrm>
          <a:prstGeom prst="rect">
            <a:avLst/>
          </a:prstGeom>
          <a:noFill/>
        </p:spPr>
        <p:txBody>
          <a:bodyPr wrap="square" rtlCol="0">
            <a:spAutoFit/>
          </a:bodyPr>
          <a:lstStyle/>
          <a:p>
            <a:pPr algn="ctr"/>
            <a:r>
              <a:rPr lang="en-US" dirty="0">
                <a:solidFill>
                  <a:schemeClr val="accent5">
                    <a:lumMod val="50000"/>
                  </a:schemeClr>
                </a:solidFill>
              </a:rPr>
              <a:t>v10*1.5</a:t>
            </a:r>
          </a:p>
        </p:txBody>
      </p:sp>
      <p:sp>
        <p:nvSpPr>
          <p:cNvPr id="21" name="TextBox 20">
            <a:extLst>
              <a:ext uri="{FF2B5EF4-FFF2-40B4-BE49-F238E27FC236}">
                <a16:creationId xmlns:a16="http://schemas.microsoft.com/office/drawing/2014/main" id="{9877AA6C-123F-6311-CC7A-F7A194638E91}"/>
              </a:ext>
            </a:extLst>
          </p:cNvPr>
          <p:cNvSpPr txBox="1"/>
          <p:nvPr/>
        </p:nvSpPr>
        <p:spPr>
          <a:xfrm>
            <a:off x="7335486" y="4378734"/>
            <a:ext cx="1012482" cy="369332"/>
          </a:xfrm>
          <a:prstGeom prst="rect">
            <a:avLst/>
          </a:prstGeom>
          <a:noFill/>
        </p:spPr>
        <p:txBody>
          <a:bodyPr wrap="square" rtlCol="0">
            <a:spAutoFit/>
          </a:bodyPr>
          <a:lstStyle/>
          <a:p>
            <a:pPr algn="ctr"/>
            <a:r>
              <a:rPr lang="en-US" dirty="0">
                <a:solidFill>
                  <a:schemeClr val="accent5">
                    <a:lumMod val="50000"/>
                  </a:schemeClr>
                </a:solidFill>
              </a:rPr>
              <a:t>v10+1</a:t>
            </a:r>
          </a:p>
        </p:txBody>
      </p:sp>
      <p:pic>
        <p:nvPicPr>
          <p:cNvPr id="23" name="Picture 22">
            <a:extLst>
              <a:ext uri="{FF2B5EF4-FFF2-40B4-BE49-F238E27FC236}">
                <a16:creationId xmlns:a16="http://schemas.microsoft.com/office/drawing/2014/main" id="{AA5797AB-A042-BA16-B2B5-A9E1EAFBA917}"/>
              </a:ext>
            </a:extLst>
          </p:cNvPr>
          <p:cNvPicPr>
            <a:picLocks noChangeAspect="1"/>
          </p:cNvPicPr>
          <p:nvPr/>
        </p:nvPicPr>
        <p:blipFill>
          <a:blip r:embed="rId4"/>
          <a:stretch>
            <a:fillRect/>
          </a:stretch>
        </p:blipFill>
        <p:spPr>
          <a:xfrm>
            <a:off x="6096000" y="5694752"/>
            <a:ext cx="3869788" cy="459777"/>
          </a:xfrm>
          <a:prstGeom prst="rect">
            <a:avLst/>
          </a:prstGeom>
        </p:spPr>
      </p:pic>
      <p:sp>
        <p:nvSpPr>
          <p:cNvPr id="24" name="TextBox 23">
            <a:extLst>
              <a:ext uri="{FF2B5EF4-FFF2-40B4-BE49-F238E27FC236}">
                <a16:creationId xmlns:a16="http://schemas.microsoft.com/office/drawing/2014/main" id="{9EC12C77-BF61-1C83-D763-7F7584C0F415}"/>
              </a:ext>
            </a:extLst>
          </p:cNvPr>
          <p:cNvSpPr txBox="1"/>
          <p:nvPr/>
        </p:nvSpPr>
        <p:spPr>
          <a:xfrm>
            <a:off x="5454350" y="5244527"/>
            <a:ext cx="6537022" cy="461665"/>
          </a:xfrm>
          <a:prstGeom prst="rect">
            <a:avLst/>
          </a:prstGeom>
          <a:noFill/>
        </p:spPr>
        <p:txBody>
          <a:bodyPr wrap="square" rtlCol="0">
            <a:spAutoFit/>
          </a:bodyPr>
          <a:lstStyle/>
          <a:p>
            <a:r>
              <a:rPr lang="en-US" sz="2400" dirty="0">
                <a:solidFill>
                  <a:schemeClr val="accent5">
                    <a:lumMod val="50000"/>
                  </a:schemeClr>
                </a:solidFill>
              </a:rPr>
              <a:t>In this example, mean(v10) = 1, so we did v10*1.5:</a:t>
            </a:r>
          </a:p>
        </p:txBody>
      </p:sp>
      <p:pic>
        <p:nvPicPr>
          <p:cNvPr id="26" name="Picture 25">
            <a:extLst>
              <a:ext uri="{FF2B5EF4-FFF2-40B4-BE49-F238E27FC236}">
                <a16:creationId xmlns:a16="http://schemas.microsoft.com/office/drawing/2014/main" id="{CB25912F-3556-92BF-E089-965CDB7D8164}"/>
              </a:ext>
            </a:extLst>
          </p:cNvPr>
          <p:cNvPicPr>
            <a:picLocks noChangeAspect="1"/>
          </p:cNvPicPr>
          <p:nvPr/>
        </p:nvPicPr>
        <p:blipFill rotWithShape="1">
          <a:blip r:embed="rId5"/>
          <a:srcRect t="4117"/>
          <a:stretch/>
        </p:blipFill>
        <p:spPr>
          <a:xfrm>
            <a:off x="6214773" y="1160732"/>
            <a:ext cx="2542726" cy="435367"/>
          </a:xfrm>
          <a:prstGeom prst="rect">
            <a:avLst/>
          </a:prstGeom>
        </p:spPr>
      </p:pic>
      <p:cxnSp>
        <p:nvCxnSpPr>
          <p:cNvPr id="27" name="Straight Arrow Connector 26">
            <a:extLst>
              <a:ext uri="{FF2B5EF4-FFF2-40B4-BE49-F238E27FC236}">
                <a16:creationId xmlns:a16="http://schemas.microsoft.com/office/drawing/2014/main" id="{1EF006CA-4CCA-8BAA-BF23-3D66C5F163C9}"/>
              </a:ext>
            </a:extLst>
          </p:cNvPr>
          <p:cNvCxnSpPr>
            <a:cxnSpLocks/>
          </p:cNvCxnSpPr>
          <p:nvPr/>
        </p:nvCxnSpPr>
        <p:spPr>
          <a:xfrm flipH="1">
            <a:off x="2369331" y="3930593"/>
            <a:ext cx="646130" cy="7808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293CC829-447E-8E89-F804-BBB43FF2C493}"/>
              </a:ext>
            </a:extLst>
          </p:cNvPr>
          <p:cNvSpPr txBox="1"/>
          <p:nvPr/>
        </p:nvSpPr>
        <p:spPr>
          <a:xfrm>
            <a:off x="2936410" y="3748526"/>
            <a:ext cx="2595929" cy="369332"/>
          </a:xfrm>
          <a:prstGeom prst="rect">
            <a:avLst/>
          </a:prstGeom>
          <a:noFill/>
        </p:spPr>
        <p:txBody>
          <a:bodyPr wrap="square" rtlCol="0">
            <a:spAutoFit/>
          </a:bodyPr>
          <a:lstStyle/>
          <a:p>
            <a:r>
              <a:rPr lang="en-US" dirty="0">
                <a:solidFill>
                  <a:srgbClr val="FF0000"/>
                </a:solidFill>
              </a:rPr>
              <a:t>If this condition is met</a:t>
            </a:r>
          </a:p>
        </p:txBody>
      </p:sp>
      <p:cxnSp>
        <p:nvCxnSpPr>
          <p:cNvPr id="31" name="Straight Arrow Connector 30">
            <a:extLst>
              <a:ext uri="{FF2B5EF4-FFF2-40B4-BE49-F238E27FC236}">
                <a16:creationId xmlns:a16="http://schemas.microsoft.com/office/drawing/2014/main" id="{83FAE425-BAE1-E860-E8C6-D1916557ADEF}"/>
              </a:ext>
            </a:extLst>
          </p:cNvPr>
          <p:cNvCxnSpPr>
            <a:cxnSpLocks/>
          </p:cNvCxnSpPr>
          <p:nvPr/>
        </p:nvCxnSpPr>
        <p:spPr>
          <a:xfrm flipH="1">
            <a:off x="1890802" y="4429797"/>
            <a:ext cx="1085906" cy="380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20EFA7EA-03F2-2C75-1423-61D17458AE84}"/>
              </a:ext>
            </a:extLst>
          </p:cNvPr>
          <p:cNvSpPr txBox="1"/>
          <p:nvPr/>
        </p:nvSpPr>
        <p:spPr>
          <a:xfrm>
            <a:off x="2897657" y="4247730"/>
            <a:ext cx="2595929" cy="369332"/>
          </a:xfrm>
          <a:prstGeom prst="rect">
            <a:avLst/>
          </a:prstGeom>
          <a:noFill/>
        </p:spPr>
        <p:txBody>
          <a:bodyPr wrap="square" rtlCol="0">
            <a:spAutoFit/>
          </a:bodyPr>
          <a:lstStyle/>
          <a:p>
            <a:r>
              <a:rPr lang="en-US" dirty="0">
                <a:solidFill>
                  <a:srgbClr val="FF0000"/>
                </a:solidFill>
              </a:rPr>
              <a:t>Do this command</a:t>
            </a:r>
          </a:p>
        </p:txBody>
      </p:sp>
      <p:cxnSp>
        <p:nvCxnSpPr>
          <p:cNvPr id="34" name="Straight Arrow Connector 33">
            <a:extLst>
              <a:ext uri="{FF2B5EF4-FFF2-40B4-BE49-F238E27FC236}">
                <a16:creationId xmlns:a16="http://schemas.microsoft.com/office/drawing/2014/main" id="{88BBB983-E738-13A5-9FD0-18D5FF25C597}"/>
              </a:ext>
            </a:extLst>
          </p:cNvPr>
          <p:cNvCxnSpPr>
            <a:cxnSpLocks/>
          </p:cNvCxnSpPr>
          <p:nvPr/>
        </p:nvCxnSpPr>
        <p:spPr>
          <a:xfrm flipH="1" flipV="1">
            <a:off x="2665933" y="4911399"/>
            <a:ext cx="421588" cy="19385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2280C443-6CAF-538F-4CF6-82FDABB14A8F}"/>
              </a:ext>
            </a:extLst>
          </p:cNvPr>
          <p:cNvSpPr txBox="1"/>
          <p:nvPr/>
        </p:nvSpPr>
        <p:spPr>
          <a:xfrm>
            <a:off x="3015461" y="4906750"/>
            <a:ext cx="2264595" cy="646331"/>
          </a:xfrm>
          <a:prstGeom prst="rect">
            <a:avLst/>
          </a:prstGeom>
          <a:noFill/>
        </p:spPr>
        <p:txBody>
          <a:bodyPr wrap="square" rtlCol="0">
            <a:spAutoFit/>
          </a:bodyPr>
          <a:lstStyle/>
          <a:p>
            <a:r>
              <a:rPr lang="en-US" dirty="0">
                <a:solidFill>
                  <a:srgbClr val="FF0000"/>
                </a:solidFill>
              </a:rPr>
              <a:t>Otherwise, if this condition is met</a:t>
            </a:r>
          </a:p>
        </p:txBody>
      </p:sp>
      <p:cxnSp>
        <p:nvCxnSpPr>
          <p:cNvPr id="38" name="Straight Arrow Connector 37">
            <a:extLst>
              <a:ext uri="{FF2B5EF4-FFF2-40B4-BE49-F238E27FC236}">
                <a16:creationId xmlns:a16="http://schemas.microsoft.com/office/drawing/2014/main" id="{CA2C96E0-48A7-71F1-FC71-6FFEDC0D8C38}"/>
              </a:ext>
            </a:extLst>
          </p:cNvPr>
          <p:cNvCxnSpPr>
            <a:cxnSpLocks/>
          </p:cNvCxnSpPr>
          <p:nvPr/>
        </p:nvCxnSpPr>
        <p:spPr>
          <a:xfrm flipH="1" flipV="1">
            <a:off x="1946732" y="5299664"/>
            <a:ext cx="1029976" cy="40177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C174EFCB-CD6A-D00A-A869-7FE1D8800F7B}"/>
              </a:ext>
            </a:extLst>
          </p:cNvPr>
          <p:cNvSpPr txBox="1"/>
          <p:nvPr/>
        </p:nvSpPr>
        <p:spPr>
          <a:xfrm>
            <a:off x="2897657" y="5519368"/>
            <a:ext cx="2595929" cy="369332"/>
          </a:xfrm>
          <a:prstGeom prst="rect">
            <a:avLst/>
          </a:prstGeom>
          <a:noFill/>
        </p:spPr>
        <p:txBody>
          <a:bodyPr wrap="square" rtlCol="0">
            <a:spAutoFit/>
          </a:bodyPr>
          <a:lstStyle/>
          <a:p>
            <a:r>
              <a:rPr lang="en-US" dirty="0">
                <a:solidFill>
                  <a:srgbClr val="FF0000"/>
                </a:solidFill>
              </a:rPr>
              <a:t>Do this command</a:t>
            </a:r>
          </a:p>
        </p:txBody>
      </p:sp>
      <p:cxnSp>
        <p:nvCxnSpPr>
          <p:cNvPr id="41" name="Straight Arrow Connector 40">
            <a:extLst>
              <a:ext uri="{FF2B5EF4-FFF2-40B4-BE49-F238E27FC236}">
                <a16:creationId xmlns:a16="http://schemas.microsoft.com/office/drawing/2014/main" id="{BDF130B5-A521-DB38-EFA9-51B0EBB3DF44}"/>
              </a:ext>
            </a:extLst>
          </p:cNvPr>
          <p:cNvCxnSpPr>
            <a:cxnSpLocks/>
          </p:cNvCxnSpPr>
          <p:nvPr/>
        </p:nvCxnSpPr>
        <p:spPr>
          <a:xfrm flipH="1" flipV="1">
            <a:off x="1051560" y="5549789"/>
            <a:ext cx="2035961" cy="53741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26FDBBF6-BABE-2D44-B6EC-1A38BF9BB64D}"/>
              </a:ext>
            </a:extLst>
          </p:cNvPr>
          <p:cNvSpPr txBox="1"/>
          <p:nvPr/>
        </p:nvSpPr>
        <p:spPr>
          <a:xfrm>
            <a:off x="3015461" y="5888700"/>
            <a:ext cx="2264595" cy="369332"/>
          </a:xfrm>
          <a:prstGeom prst="rect">
            <a:avLst/>
          </a:prstGeom>
          <a:noFill/>
        </p:spPr>
        <p:txBody>
          <a:bodyPr wrap="square" rtlCol="0">
            <a:spAutoFit/>
          </a:bodyPr>
          <a:lstStyle/>
          <a:p>
            <a:r>
              <a:rPr lang="en-US" dirty="0">
                <a:solidFill>
                  <a:srgbClr val="FF0000"/>
                </a:solidFill>
              </a:rPr>
              <a:t>Otherwise</a:t>
            </a:r>
          </a:p>
        </p:txBody>
      </p:sp>
      <p:cxnSp>
        <p:nvCxnSpPr>
          <p:cNvPr id="44" name="Straight Arrow Connector 43">
            <a:extLst>
              <a:ext uri="{FF2B5EF4-FFF2-40B4-BE49-F238E27FC236}">
                <a16:creationId xmlns:a16="http://schemas.microsoft.com/office/drawing/2014/main" id="{9E39C158-D984-BA59-5065-B93707FB4868}"/>
              </a:ext>
            </a:extLst>
          </p:cNvPr>
          <p:cNvCxnSpPr>
            <a:cxnSpLocks/>
          </p:cNvCxnSpPr>
          <p:nvPr/>
        </p:nvCxnSpPr>
        <p:spPr>
          <a:xfrm flipH="1" flipV="1">
            <a:off x="1828800" y="5951560"/>
            <a:ext cx="1147908" cy="43389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8B8EFB63-2058-74E9-C555-BDD104752B80}"/>
              </a:ext>
            </a:extLst>
          </p:cNvPr>
          <p:cNvSpPr txBox="1"/>
          <p:nvPr/>
        </p:nvSpPr>
        <p:spPr>
          <a:xfrm>
            <a:off x="2897657" y="6203385"/>
            <a:ext cx="4556439" cy="369332"/>
          </a:xfrm>
          <a:prstGeom prst="rect">
            <a:avLst/>
          </a:prstGeom>
          <a:noFill/>
        </p:spPr>
        <p:txBody>
          <a:bodyPr wrap="square" rtlCol="0">
            <a:spAutoFit/>
          </a:bodyPr>
          <a:lstStyle/>
          <a:p>
            <a:r>
              <a:rPr lang="en-US" dirty="0">
                <a:solidFill>
                  <a:srgbClr val="FF0000"/>
                </a:solidFill>
              </a:rPr>
              <a:t>Do this command</a:t>
            </a:r>
          </a:p>
        </p:txBody>
      </p:sp>
      <p:cxnSp>
        <p:nvCxnSpPr>
          <p:cNvPr id="47" name="Straight Arrow Connector 46">
            <a:extLst>
              <a:ext uri="{FF2B5EF4-FFF2-40B4-BE49-F238E27FC236}">
                <a16:creationId xmlns:a16="http://schemas.microsoft.com/office/drawing/2014/main" id="{D2C04D1C-EDC0-39C5-D53A-1037BA629767}"/>
              </a:ext>
            </a:extLst>
          </p:cNvPr>
          <p:cNvCxnSpPr>
            <a:cxnSpLocks/>
          </p:cNvCxnSpPr>
          <p:nvPr/>
        </p:nvCxnSpPr>
        <p:spPr>
          <a:xfrm flipV="1">
            <a:off x="9023022" y="4812071"/>
            <a:ext cx="0" cy="595045"/>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50" name="Content Placeholder 2">
            <a:extLst>
              <a:ext uri="{FF2B5EF4-FFF2-40B4-BE49-F238E27FC236}">
                <a16:creationId xmlns:a16="http://schemas.microsoft.com/office/drawing/2014/main" id="{723550D8-92D9-6EB8-BA22-25D306375CEA}"/>
              </a:ext>
            </a:extLst>
          </p:cNvPr>
          <p:cNvSpPr txBox="1">
            <a:spLocks/>
          </p:cNvSpPr>
          <p:nvPr/>
        </p:nvSpPr>
        <p:spPr>
          <a:xfrm>
            <a:off x="8442924" y="1913058"/>
            <a:ext cx="3373458" cy="1217769"/>
          </a:xfrm>
          <a:prstGeom prst="rect">
            <a:avLst/>
          </a:prstGeom>
          <a:solidFill>
            <a:schemeClr val="accent1">
              <a:lumMod val="20000"/>
              <a:lumOff val="80000"/>
            </a:schemeClr>
          </a:solidFill>
          <a:ln>
            <a:solidFill>
              <a:schemeClr val="accent1"/>
            </a:solidFill>
          </a:ln>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5">
                    <a:lumMod val="50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5">
                    <a:lumMod val="50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5">
                    <a:lumMod val="50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5">
                    <a:lumMod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5">
                    <a:lumMod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SG" sz="1800" u="sng" dirty="0">
                <a:solidFill>
                  <a:schemeClr val="accent1"/>
                </a:solidFill>
              </a:rPr>
              <a:t>Operators in R</a:t>
            </a:r>
          </a:p>
          <a:p>
            <a:pPr marL="0" indent="0">
              <a:buFont typeface="Arial" panose="020B0604020202020204" pitchFamily="34" charset="0"/>
              <a:buNone/>
            </a:pPr>
            <a:r>
              <a:rPr lang="en-SG" sz="1800" dirty="0">
                <a:solidFill>
                  <a:schemeClr val="accent1"/>
                </a:solidFill>
                <a:sym typeface="Wingdings" panose="05000000000000000000" pitchFamily="2" charset="2"/>
              </a:rPr>
              <a:t>For a list of operators (equals, not equal, greater than, less than or equals, etc.): Google, or see </a:t>
            </a:r>
            <a:r>
              <a:rPr lang="en-SG" sz="1800" dirty="0">
                <a:solidFill>
                  <a:schemeClr val="accent1"/>
                </a:solidFill>
                <a:sym typeface="Wingdings" panose="05000000000000000000" pitchFamily="2" charset="2"/>
                <a:hlinkClick r:id="rId6"/>
              </a:rPr>
              <a:t>HERE</a:t>
            </a:r>
            <a:r>
              <a:rPr lang="en-SG" sz="1800" dirty="0">
                <a:solidFill>
                  <a:schemeClr val="accent1"/>
                </a:solidFill>
                <a:sym typeface="Wingdings" panose="05000000000000000000" pitchFamily="2" charset="2"/>
              </a:rPr>
              <a:t>.</a:t>
            </a:r>
          </a:p>
        </p:txBody>
      </p:sp>
    </p:spTree>
    <p:extLst>
      <p:ext uri="{BB962C8B-B14F-4D97-AF65-F5344CB8AC3E}">
        <p14:creationId xmlns:p14="http://schemas.microsoft.com/office/powerpoint/2010/main" val="3191902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F73F3D-7CBD-46D3-AD51-D6E4EA1B7A38}"/>
              </a:ext>
            </a:extLst>
          </p:cNvPr>
          <p:cNvSpPr>
            <a:spLocks noGrp="1"/>
          </p:cNvSpPr>
          <p:nvPr>
            <p:ph type="title"/>
          </p:nvPr>
        </p:nvSpPr>
        <p:spPr/>
        <p:txBody>
          <a:bodyPr/>
          <a:lstStyle/>
          <a:p>
            <a:r>
              <a:rPr lang="en-SG" dirty="0"/>
              <a:t>Module Overview</a:t>
            </a:r>
          </a:p>
        </p:txBody>
      </p:sp>
      <p:sp>
        <p:nvSpPr>
          <p:cNvPr id="3" name="Content Placeholder 2">
            <a:extLst>
              <a:ext uri="{FF2B5EF4-FFF2-40B4-BE49-F238E27FC236}">
                <a16:creationId xmlns:a16="http://schemas.microsoft.com/office/drawing/2014/main" id="{E6CD1D97-2687-4B15-BF3D-D09058FCEB2F}"/>
              </a:ext>
            </a:extLst>
          </p:cNvPr>
          <p:cNvSpPr>
            <a:spLocks noGrp="1"/>
          </p:cNvSpPr>
          <p:nvPr>
            <p:ph idx="1"/>
          </p:nvPr>
        </p:nvSpPr>
        <p:spPr/>
        <p:txBody>
          <a:bodyPr>
            <a:normAutofit/>
          </a:bodyPr>
          <a:lstStyle/>
          <a:p>
            <a:pPr marL="0" indent="0">
              <a:buNone/>
            </a:pPr>
            <a:r>
              <a:rPr lang="en-SG" sz="3200" dirty="0"/>
              <a:t>Designed to teach practical skills: so you’ll </a:t>
            </a:r>
            <a:r>
              <a:rPr lang="en-SG" sz="3200" b="1" dirty="0"/>
              <a:t>learn by trying and doing</a:t>
            </a:r>
            <a:r>
              <a:rPr lang="en-SG" sz="3200" dirty="0"/>
              <a:t>!</a:t>
            </a:r>
          </a:p>
          <a:p>
            <a:pPr marL="0" indent="0">
              <a:buNone/>
            </a:pPr>
            <a:endParaRPr lang="en-SG" sz="2400" dirty="0"/>
          </a:p>
          <a:p>
            <a:pPr marL="0" indent="0">
              <a:buNone/>
            </a:pPr>
            <a:r>
              <a:rPr lang="en-SG" sz="3200" dirty="0"/>
              <a:t>At the end of this module, you will be able to:</a:t>
            </a:r>
          </a:p>
          <a:p>
            <a:pPr lvl="1"/>
            <a:r>
              <a:rPr lang="en-SG" sz="2800" dirty="0"/>
              <a:t>Understand R code</a:t>
            </a:r>
          </a:p>
          <a:p>
            <a:pPr lvl="1"/>
            <a:endParaRPr lang="en-SG" sz="2800" dirty="0"/>
          </a:p>
          <a:p>
            <a:pPr lvl="1"/>
            <a:endParaRPr lang="en-SG" sz="2800" dirty="0"/>
          </a:p>
          <a:p>
            <a:pPr lvl="1"/>
            <a:endParaRPr lang="en-SG" sz="2800" dirty="0"/>
          </a:p>
          <a:p>
            <a:pPr lvl="1"/>
            <a:r>
              <a:rPr lang="en-SG" sz="2800" dirty="0"/>
              <a:t>Write R code to perform and troubleshoot a data analysis</a:t>
            </a:r>
          </a:p>
          <a:p>
            <a:pPr lvl="1"/>
            <a:r>
              <a:rPr lang="en-SG" sz="2800" dirty="0"/>
              <a:t>Identify and install new R packages that may be relevant to your study</a:t>
            </a:r>
          </a:p>
          <a:p>
            <a:pPr lvl="1"/>
            <a:r>
              <a:rPr lang="en-SG" sz="2800" dirty="0"/>
              <a:t>Critically analyse the quality of data and data analyses</a:t>
            </a:r>
          </a:p>
          <a:p>
            <a:pPr lvl="1"/>
            <a:r>
              <a:rPr lang="en-SG" sz="2800" dirty="0"/>
              <a:t>Bring a study through: from research question </a:t>
            </a:r>
            <a:r>
              <a:rPr lang="en-SG" sz="2800" dirty="0">
                <a:sym typeface="Wingdings" panose="05000000000000000000" pitchFamily="2" charset="2"/>
              </a:rPr>
              <a:t></a:t>
            </a:r>
            <a:r>
              <a:rPr lang="en-SG" sz="2800" dirty="0"/>
              <a:t> identifying relevant data </a:t>
            </a:r>
            <a:r>
              <a:rPr lang="en-SG" sz="2800" dirty="0">
                <a:sym typeface="Wingdings" panose="05000000000000000000" pitchFamily="2" charset="2"/>
              </a:rPr>
              <a:t></a:t>
            </a:r>
            <a:r>
              <a:rPr lang="en-SG" sz="2800" dirty="0"/>
              <a:t> data analysis &amp; interpretation </a:t>
            </a:r>
            <a:r>
              <a:rPr lang="en-SG" sz="2800" dirty="0">
                <a:sym typeface="Wingdings" panose="05000000000000000000" pitchFamily="2" charset="2"/>
              </a:rPr>
              <a:t></a:t>
            </a:r>
            <a:r>
              <a:rPr lang="en-SG" sz="2800" dirty="0"/>
              <a:t> conclusions</a:t>
            </a:r>
          </a:p>
        </p:txBody>
      </p:sp>
      <p:sp>
        <p:nvSpPr>
          <p:cNvPr id="5" name="Slide Number Placeholder 4">
            <a:extLst>
              <a:ext uri="{FF2B5EF4-FFF2-40B4-BE49-F238E27FC236}">
                <a16:creationId xmlns:a16="http://schemas.microsoft.com/office/drawing/2014/main" id="{BFCBBBBF-EF3C-4A25-9C0B-86A634D46223}"/>
              </a:ext>
            </a:extLst>
          </p:cNvPr>
          <p:cNvSpPr>
            <a:spLocks noGrp="1"/>
          </p:cNvSpPr>
          <p:nvPr>
            <p:ph type="sldNum" sz="quarter" idx="12"/>
          </p:nvPr>
        </p:nvSpPr>
        <p:spPr/>
        <p:txBody>
          <a:bodyPr/>
          <a:lstStyle/>
          <a:p>
            <a:fld id="{22ED52BF-7FCA-4473-BF5B-F54186FD57EF}" type="slidenum">
              <a:rPr lang="en-SG" smtClean="0"/>
              <a:t>5</a:t>
            </a:fld>
            <a:endParaRPr lang="en-SG" dirty="0"/>
          </a:p>
        </p:txBody>
      </p:sp>
      <p:pic>
        <p:nvPicPr>
          <p:cNvPr id="6" name="Picture 5">
            <a:extLst>
              <a:ext uri="{FF2B5EF4-FFF2-40B4-BE49-F238E27FC236}">
                <a16:creationId xmlns:a16="http://schemas.microsoft.com/office/drawing/2014/main" id="{3C080392-C056-F10D-43FB-9066F09C1981}"/>
              </a:ext>
            </a:extLst>
          </p:cNvPr>
          <p:cNvPicPr>
            <a:picLocks noChangeAspect="1"/>
          </p:cNvPicPr>
          <p:nvPr/>
        </p:nvPicPr>
        <p:blipFill>
          <a:blip r:embed="rId2"/>
          <a:stretch>
            <a:fillRect/>
          </a:stretch>
        </p:blipFill>
        <p:spPr>
          <a:xfrm>
            <a:off x="3264008" y="2836072"/>
            <a:ext cx="5268060" cy="962160"/>
          </a:xfrm>
          <a:prstGeom prst="rect">
            <a:avLst/>
          </a:prstGeom>
          <a:ln>
            <a:solidFill>
              <a:srgbClr val="002060"/>
            </a:solidFill>
          </a:ln>
        </p:spPr>
      </p:pic>
    </p:spTree>
    <p:extLst>
      <p:ext uri="{BB962C8B-B14F-4D97-AF65-F5344CB8AC3E}">
        <p14:creationId xmlns:p14="http://schemas.microsoft.com/office/powerpoint/2010/main" val="197541199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F73F3D-7CBD-46D3-AD51-D6E4EA1B7A38}"/>
              </a:ext>
            </a:extLst>
          </p:cNvPr>
          <p:cNvSpPr>
            <a:spLocks noGrp="1"/>
          </p:cNvSpPr>
          <p:nvPr>
            <p:ph type="title"/>
          </p:nvPr>
        </p:nvSpPr>
        <p:spPr/>
        <p:txBody>
          <a:bodyPr/>
          <a:lstStyle/>
          <a:p>
            <a:r>
              <a:rPr lang="en-SG" dirty="0"/>
              <a:t>Loops</a:t>
            </a:r>
          </a:p>
        </p:txBody>
      </p:sp>
      <p:sp>
        <p:nvSpPr>
          <p:cNvPr id="3" name="Content Placeholder 2">
            <a:extLst>
              <a:ext uri="{FF2B5EF4-FFF2-40B4-BE49-F238E27FC236}">
                <a16:creationId xmlns:a16="http://schemas.microsoft.com/office/drawing/2014/main" id="{E6CD1D97-2687-4B15-BF3D-D09058FCEB2F}"/>
              </a:ext>
            </a:extLst>
          </p:cNvPr>
          <p:cNvSpPr>
            <a:spLocks noGrp="1"/>
          </p:cNvSpPr>
          <p:nvPr>
            <p:ph idx="1"/>
          </p:nvPr>
        </p:nvSpPr>
        <p:spPr/>
        <p:txBody>
          <a:bodyPr>
            <a:normAutofit/>
          </a:bodyPr>
          <a:lstStyle/>
          <a:p>
            <a:pPr marL="0" indent="0">
              <a:buNone/>
            </a:pPr>
            <a:r>
              <a:rPr lang="en-SG" dirty="0"/>
              <a:t>To do things repeatedly (iteration) in R.</a:t>
            </a:r>
          </a:p>
          <a:p>
            <a:pPr marL="0" indent="0">
              <a:buNone/>
            </a:pPr>
            <a:r>
              <a:rPr lang="en-SG" sz="2400" dirty="0"/>
              <a:t>- Loops are great but they tend to slow down your code so avoid them if you can (e.g. use apply() or perform transformations on whole vectors/matrices like we learnt previously).</a:t>
            </a:r>
          </a:p>
          <a:p>
            <a:pPr marL="0" indent="0">
              <a:buNone/>
            </a:pPr>
            <a:r>
              <a:rPr lang="en-SG" sz="2400" dirty="0"/>
              <a:t>- We will use very little loops in the semester.</a:t>
            </a:r>
          </a:p>
          <a:p>
            <a:pPr marL="0" indent="0">
              <a:buNone/>
            </a:pPr>
            <a:endParaRPr lang="en-SG" sz="2400" dirty="0"/>
          </a:p>
          <a:p>
            <a:pPr marL="0" indent="0">
              <a:buNone/>
            </a:pPr>
            <a:r>
              <a:rPr lang="en-SG" dirty="0"/>
              <a:t>2 main types: </a:t>
            </a:r>
          </a:p>
          <a:p>
            <a:pPr marL="0" indent="0">
              <a:buNone/>
            </a:pPr>
            <a:r>
              <a:rPr lang="en-SG" sz="2400" dirty="0"/>
              <a:t>1) “While” loops (when you do NOT know how many times you need to do something) </a:t>
            </a:r>
          </a:p>
          <a:p>
            <a:pPr marL="0" indent="0">
              <a:buNone/>
            </a:pPr>
            <a:r>
              <a:rPr lang="en-SG" sz="2000" dirty="0">
                <a:latin typeface="Courier New" panose="02070309020205020404" pitchFamily="49" charset="0"/>
                <a:cs typeface="Courier New" panose="02070309020205020404" pitchFamily="49" charset="0"/>
              </a:rPr>
              <a:t>While(this condition is true){</a:t>
            </a:r>
          </a:p>
          <a:p>
            <a:pPr marL="0" indent="0">
              <a:buNone/>
            </a:pPr>
            <a:r>
              <a:rPr lang="en-SG" sz="2000" dirty="0">
                <a:latin typeface="Courier New" panose="02070309020205020404" pitchFamily="49" charset="0"/>
                <a:cs typeface="Courier New" panose="02070309020205020404" pitchFamily="49" charset="0"/>
              </a:rPr>
              <a:t>	Do these instructions</a:t>
            </a:r>
          </a:p>
          <a:p>
            <a:pPr marL="0" indent="0">
              <a:buNone/>
            </a:pPr>
            <a:r>
              <a:rPr lang="en-SG" sz="2000" dirty="0">
                <a:latin typeface="Courier New" panose="02070309020205020404" pitchFamily="49" charset="0"/>
                <a:cs typeface="Courier New" panose="02070309020205020404" pitchFamily="49" charset="0"/>
              </a:rPr>
              <a:t>}</a:t>
            </a:r>
          </a:p>
          <a:p>
            <a:pPr marL="0" indent="0">
              <a:buNone/>
            </a:pPr>
            <a:r>
              <a:rPr lang="en-SG" sz="2400" dirty="0"/>
              <a:t>2) “For” loops (when you know how many times you need something repeated)</a:t>
            </a:r>
          </a:p>
          <a:p>
            <a:pPr marL="0" indent="0">
              <a:buNone/>
            </a:pPr>
            <a:r>
              <a:rPr lang="en-SG" sz="2000" dirty="0">
                <a:latin typeface="Courier New" panose="02070309020205020404" pitchFamily="49" charset="0"/>
                <a:cs typeface="Courier New" panose="02070309020205020404" pitchFamily="49" charset="0"/>
              </a:rPr>
              <a:t>For(as long as this condition is true){</a:t>
            </a:r>
          </a:p>
          <a:p>
            <a:pPr marL="0" indent="0">
              <a:buNone/>
            </a:pPr>
            <a:r>
              <a:rPr lang="en-SG" sz="2000" dirty="0">
                <a:latin typeface="Courier New" panose="02070309020205020404" pitchFamily="49" charset="0"/>
                <a:cs typeface="Courier New" panose="02070309020205020404" pitchFamily="49" charset="0"/>
              </a:rPr>
              <a:t>	Do these instructions</a:t>
            </a:r>
          </a:p>
          <a:p>
            <a:pPr marL="0" indent="0">
              <a:buNone/>
            </a:pPr>
            <a:r>
              <a:rPr lang="en-SG" sz="2000" dirty="0">
                <a:latin typeface="Courier New" panose="02070309020205020404" pitchFamily="49" charset="0"/>
                <a:cs typeface="Courier New" panose="02070309020205020404" pitchFamily="49" charset="0"/>
              </a:rPr>
              <a:t>}</a:t>
            </a:r>
          </a:p>
        </p:txBody>
      </p:sp>
      <p:sp>
        <p:nvSpPr>
          <p:cNvPr id="20" name="Slide Number Placeholder 3">
            <a:extLst>
              <a:ext uri="{FF2B5EF4-FFF2-40B4-BE49-F238E27FC236}">
                <a16:creationId xmlns:a16="http://schemas.microsoft.com/office/drawing/2014/main" id="{06E6AF5F-4211-6FC9-A1E5-16601C6C3354}"/>
              </a:ext>
            </a:extLst>
          </p:cNvPr>
          <p:cNvSpPr>
            <a:spLocks noGrp="1"/>
          </p:cNvSpPr>
          <p:nvPr>
            <p:ph type="sldNum" sz="quarter" idx="12"/>
          </p:nvPr>
        </p:nvSpPr>
        <p:spPr>
          <a:xfrm>
            <a:off x="9448800" y="6492875"/>
            <a:ext cx="2743200" cy="365125"/>
          </a:xfrm>
        </p:spPr>
        <p:txBody>
          <a:bodyPr/>
          <a:lstStyle/>
          <a:p>
            <a:fld id="{48F63A3B-78C7-47BE-AE5E-E10140E04643}" type="slidenum">
              <a:rPr lang="en-US" smtClean="0"/>
              <a:t>50</a:t>
            </a:fld>
            <a:endParaRPr lang="en-US" dirty="0"/>
          </a:p>
        </p:txBody>
      </p:sp>
      <p:sp>
        <p:nvSpPr>
          <p:cNvPr id="4" name="TextBox 3">
            <a:extLst>
              <a:ext uri="{FF2B5EF4-FFF2-40B4-BE49-F238E27FC236}">
                <a16:creationId xmlns:a16="http://schemas.microsoft.com/office/drawing/2014/main" id="{09A4AC01-6C97-BA82-032E-7513D00DC678}"/>
              </a:ext>
            </a:extLst>
          </p:cNvPr>
          <p:cNvSpPr txBox="1"/>
          <p:nvPr/>
        </p:nvSpPr>
        <p:spPr>
          <a:xfrm>
            <a:off x="5826708" y="3945015"/>
            <a:ext cx="4194805" cy="646331"/>
          </a:xfrm>
          <a:prstGeom prst="rect">
            <a:avLst/>
          </a:prstGeom>
          <a:noFill/>
        </p:spPr>
        <p:txBody>
          <a:bodyPr wrap="square" rtlCol="0">
            <a:spAutoFit/>
          </a:bodyPr>
          <a:lstStyle/>
          <a:p>
            <a:r>
              <a:rPr lang="en-US" dirty="0">
                <a:solidFill>
                  <a:srgbClr val="FF0000"/>
                </a:solidFill>
              </a:rPr>
              <a:t>This curly bracket denotes the start of the commands to be repeated</a:t>
            </a:r>
          </a:p>
        </p:txBody>
      </p:sp>
      <p:cxnSp>
        <p:nvCxnSpPr>
          <p:cNvPr id="5" name="Straight Arrow Connector 4">
            <a:extLst>
              <a:ext uri="{FF2B5EF4-FFF2-40B4-BE49-F238E27FC236}">
                <a16:creationId xmlns:a16="http://schemas.microsoft.com/office/drawing/2014/main" id="{77695A5B-DA87-B449-9603-448980684771}"/>
              </a:ext>
            </a:extLst>
          </p:cNvPr>
          <p:cNvCxnSpPr>
            <a:cxnSpLocks/>
          </p:cNvCxnSpPr>
          <p:nvPr/>
        </p:nvCxnSpPr>
        <p:spPr>
          <a:xfrm flipH="1">
            <a:off x="4731499" y="4121127"/>
            <a:ext cx="1147336"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213F2019-1BBF-EED3-C9C4-A7238414C717}"/>
              </a:ext>
            </a:extLst>
          </p:cNvPr>
          <p:cNvSpPr txBox="1"/>
          <p:nvPr/>
        </p:nvSpPr>
        <p:spPr>
          <a:xfrm>
            <a:off x="5861001" y="4548093"/>
            <a:ext cx="4194805" cy="646331"/>
          </a:xfrm>
          <a:prstGeom prst="rect">
            <a:avLst/>
          </a:prstGeom>
          <a:noFill/>
        </p:spPr>
        <p:txBody>
          <a:bodyPr wrap="square" rtlCol="0">
            <a:spAutoFit/>
          </a:bodyPr>
          <a:lstStyle/>
          <a:p>
            <a:r>
              <a:rPr lang="en-US" dirty="0">
                <a:solidFill>
                  <a:srgbClr val="FF0000"/>
                </a:solidFill>
              </a:rPr>
              <a:t>This curly bracket denotes the end of the commands to be repeated</a:t>
            </a:r>
          </a:p>
        </p:txBody>
      </p:sp>
      <p:cxnSp>
        <p:nvCxnSpPr>
          <p:cNvPr id="7" name="Straight Arrow Connector 6">
            <a:extLst>
              <a:ext uri="{FF2B5EF4-FFF2-40B4-BE49-F238E27FC236}">
                <a16:creationId xmlns:a16="http://schemas.microsoft.com/office/drawing/2014/main" id="{1952BDD4-F8E8-65EB-2FA0-3D875E732B72}"/>
              </a:ext>
            </a:extLst>
          </p:cNvPr>
          <p:cNvCxnSpPr>
            <a:cxnSpLocks/>
          </p:cNvCxnSpPr>
          <p:nvPr/>
        </p:nvCxnSpPr>
        <p:spPr>
          <a:xfrm flipH="1">
            <a:off x="304279" y="4724400"/>
            <a:ext cx="5574556" cy="22305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8100686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F73F3D-7CBD-46D3-AD51-D6E4EA1B7A38}"/>
              </a:ext>
            </a:extLst>
          </p:cNvPr>
          <p:cNvSpPr>
            <a:spLocks noGrp="1"/>
          </p:cNvSpPr>
          <p:nvPr>
            <p:ph type="title"/>
          </p:nvPr>
        </p:nvSpPr>
        <p:spPr/>
        <p:txBody>
          <a:bodyPr/>
          <a:lstStyle/>
          <a:p>
            <a:r>
              <a:rPr lang="en-SG" dirty="0"/>
              <a:t>“While” loop</a:t>
            </a:r>
          </a:p>
        </p:txBody>
      </p:sp>
      <p:sp>
        <p:nvSpPr>
          <p:cNvPr id="3" name="Content Placeholder 2">
            <a:extLst>
              <a:ext uri="{FF2B5EF4-FFF2-40B4-BE49-F238E27FC236}">
                <a16:creationId xmlns:a16="http://schemas.microsoft.com/office/drawing/2014/main" id="{E6CD1D97-2687-4B15-BF3D-D09058FCEB2F}"/>
              </a:ext>
            </a:extLst>
          </p:cNvPr>
          <p:cNvSpPr>
            <a:spLocks noGrp="1"/>
          </p:cNvSpPr>
          <p:nvPr>
            <p:ph idx="1"/>
          </p:nvPr>
        </p:nvSpPr>
        <p:spPr/>
        <p:txBody>
          <a:bodyPr>
            <a:normAutofit fontScale="92500" lnSpcReduction="20000"/>
          </a:bodyPr>
          <a:lstStyle/>
          <a:p>
            <a:pPr marL="0" indent="0">
              <a:buNone/>
            </a:pPr>
            <a:r>
              <a:rPr lang="en-SG" dirty="0"/>
              <a:t>Imagine we want to roll a dice until we get a 6 and see how many times we rolled:</a:t>
            </a:r>
          </a:p>
          <a:p>
            <a:pPr marL="0" indent="0">
              <a:buNone/>
            </a:pPr>
            <a:r>
              <a:rPr lang="en-SG" sz="2000" dirty="0" err="1">
                <a:latin typeface="Courier New" panose="02070309020205020404" pitchFamily="49" charset="0"/>
                <a:cs typeface="Courier New" panose="02070309020205020404" pitchFamily="49" charset="0"/>
              </a:rPr>
              <a:t>myDice</a:t>
            </a:r>
            <a:r>
              <a:rPr lang="en-SG" sz="2000" dirty="0">
                <a:latin typeface="Courier New" panose="02070309020205020404" pitchFamily="49" charset="0"/>
                <a:cs typeface="Courier New" panose="02070309020205020404" pitchFamily="49" charset="0"/>
              </a:rPr>
              <a:t>=1:6 #First we create the dice</a:t>
            </a:r>
          </a:p>
          <a:p>
            <a:pPr marL="0" indent="0">
              <a:buNone/>
            </a:pPr>
            <a:r>
              <a:rPr lang="fr-FR" sz="2000" dirty="0" err="1">
                <a:latin typeface="Courier New" panose="02070309020205020404" pitchFamily="49" charset="0"/>
                <a:cs typeface="Courier New" panose="02070309020205020404" pitchFamily="49" charset="0"/>
              </a:rPr>
              <a:t>sample</a:t>
            </a:r>
            <a:r>
              <a:rPr lang="fr-FR" sz="2000" dirty="0">
                <a:latin typeface="Courier New" panose="02070309020205020404" pitchFamily="49" charset="0"/>
                <a:cs typeface="Courier New" panose="02070309020205020404" pitchFamily="49" charset="0"/>
              </a:rPr>
              <a:t>(myDice,1,replace=T) #This ‘</a:t>
            </a:r>
            <a:r>
              <a:rPr lang="fr-FR" sz="2000" dirty="0" err="1">
                <a:latin typeface="Courier New" panose="02070309020205020404" pitchFamily="49" charset="0"/>
                <a:cs typeface="Courier New" panose="02070309020205020404" pitchFamily="49" charset="0"/>
              </a:rPr>
              <a:t>rolls</a:t>
            </a:r>
            <a:r>
              <a:rPr lang="fr-FR" sz="2000" dirty="0">
                <a:latin typeface="Courier New" panose="02070309020205020404" pitchFamily="49" charset="0"/>
                <a:cs typeface="Courier New" panose="02070309020205020404" pitchFamily="49" charset="0"/>
              </a:rPr>
              <a:t>’ the </a:t>
            </a:r>
            <a:r>
              <a:rPr lang="fr-FR" sz="2000" dirty="0" err="1">
                <a:latin typeface="Courier New" panose="02070309020205020404" pitchFamily="49" charset="0"/>
                <a:cs typeface="Courier New" panose="02070309020205020404" pitchFamily="49" charset="0"/>
              </a:rPr>
              <a:t>dice</a:t>
            </a:r>
            <a:endParaRPr lang="en-SG" sz="2000" dirty="0">
              <a:latin typeface="Courier New" panose="02070309020205020404" pitchFamily="49" charset="0"/>
              <a:cs typeface="Courier New" panose="02070309020205020404" pitchFamily="49" charset="0"/>
            </a:endParaRPr>
          </a:p>
          <a:p>
            <a:pPr marL="0" indent="0">
              <a:buNone/>
            </a:pPr>
            <a:endParaRPr lang="en-SG" sz="2000" dirty="0">
              <a:latin typeface="Courier New" panose="02070309020205020404" pitchFamily="49" charset="0"/>
              <a:cs typeface="Courier New" panose="02070309020205020404" pitchFamily="49" charset="0"/>
            </a:endParaRPr>
          </a:p>
          <a:p>
            <a:pPr marL="0" indent="0">
              <a:buNone/>
            </a:pPr>
            <a:endParaRPr lang="en-SG" sz="2000" dirty="0">
              <a:latin typeface="Courier New" panose="02070309020205020404" pitchFamily="49" charset="0"/>
              <a:cs typeface="Courier New" panose="02070309020205020404" pitchFamily="49" charset="0"/>
            </a:endParaRPr>
          </a:p>
          <a:p>
            <a:pPr marL="0" indent="0">
              <a:buNone/>
            </a:pPr>
            <a:endParaRPr lang="en-SG" sz="2000" dirty="0">
              <a:latin typeface="Courier New" panose="02070309020205020404" pitchFamily="49" charset="0"/>
              <a:cs typeface="Courier New" panose="02070309020205020404" pitchFamily="49" charset="0"/>
            </a:endParaRPr>
          </a:p>
          <a:p>
            <a:pPr marL="0" indent="0">
              <a:buNone/>
            </a:pPr>
            <a:r>
              <a:rPr lang="en-SG" sz="2000" dirty="0">
                <a:latin typeface="Courier New" panose="02070309020205020404" pitchFamily="49" charset="0"/>
                <a:cs typeface="Courier New" panose="02070309020205020404" pitchFamily="49" charset="0"/>
              </a:rPr>
              <a:t>#We don’t know how many times to roll, so we use a While loop</a:t>
            </a:r>
          </a:p>
          <a:p>
            <a:pPr marL="0" indent="0">
              <a:buNone/>
            </a:pPr>
            <a:r>
              <a:rPr lang="en-SG" sz="2000" dirty="0" err="1">
                <a:latin typeface="Courier New" panose="02070309020205020404" pitchFamily="49" charset="0"/>
                <a:cs typeface="Courier New" panose="02070309020205020404" pitchFamily="49" charset="0"/>
              </a:rPr>
              <a:t>allRolls</a:t>
            </a:r>
            <a:r>
              <a:rPr lang="en-SG" sz="2000" dirty="0">
                <a:latin typeface="Courier New" panose="02070309020205020404" pitchFamily="49" charset="0"/>
                <a:cs typeface="Courier New" panose="02070309020205020404" pitchFamily="49" charset="0"/>
              </a:rPr>
              <a:t>=0</a:t>
            </a:r>
          </a:p>
          <a:p>
            <a:pPr marL="0" indent="0">
              <a:buNone/>
            </a:pPr>
            <a:r>
              <a:rPr lang="en-SG" sz="2000" dirty="0" err="1">
                <a:latin typeface="Courier New" panose="02070309020205020404" pitchFamily="49" charset="0"/>
                <a:cs typeface="Courier New" panose="02070309020205020404" pitchFamily="49" charset="0"/>
              </a:rPr>
              <a:t>lastRoll</a:t>
            </a:r>
            <a:r>
              <a:rPr lang="en-SG" sz="2000" dirty="0">
                <a:latin typeface="Courier New" panose="02070309020205020404" pitchFamily="49" charset="0"/>
                <a:cs typeface="Courier New" panose="02070309020205020404" pitchFamily="49" charset="0"/>
              </a:rPr>
              <a:t>=0</a:t>
            </a:r>
          </a:p>
          <a:p>
            <a:pPr marL="0" indent="0">
              <a:buNone/>
            </a:pPr>
            <a:r>
              <a:rPr lang="en-SG" sz="2000" dirty="0">
                <a:latin typeface="Courier New" panose="02070309020205020404" pitchFamily="49" charset="0"/>
                <a:cs typeface="Courier New" panose="02070309020205020404" pitchFamily="49" charset="0"/>
              </a:rPr>
              <a:t>while(</a:t>
            </a:r>
            <a:r>
              <a:rPr lang="en-SG" sz="2000" dirty="0" err="1">
                <a:latin typeface="Courier New" panose="02070309020205020404" pitchFamily="49" charset="0"/>
                <a:cs typeface="Courier New" panose="02070309020205020404" pitchFamily="49" charset="0"/>
              </a:rPr>
              <a:t>lastRoll</a:t>
            </a:r>
            <a:r>
              <a:rPr lang="en-SG" sz="2000" dirty="0">
                <a:latin typeface="Courier New" panose="02070309020205020404" pitchFamily="49" charset="0"/>
                <a:cs typeface="Courier New" panose="02070309020205020404" pitchFamily="49" charset="0"/>
              </a:rPr>
              <a:t>!=6){</a:t>
            </a:r>
          </a:p>
          <a:p>
            <a:pPr marL="0" indent="0">
              <a:buNone/>
            </a:pPr>
            <a:r>
              <a:rPr lang="en-SG" sz="2000" dirty="0">
                <a:latin typeface="Courier New" panose="02070309020205020404" pitchFamily="49" charset="0"/>
                <a:cs typeface="Courier New" panose="02070309020205020404" pitchFamily="49" charset="0"/>
              </a:rPr>
              <a:t>  </a:t>
            </a:r>
            <a:r>
              <a:rPr lang="en-SG" sz="2000" dirty="0" err="1">
                <a:latin typeface="Courier New" panose="02070309020205020404" pitchFamily="49" charset="0"/>
                <a:cs typeface="Courier New" panose="02070309020205020404" pitchFamily="49" charset="0"/>
              </a:rPr>
              <a:t>lastRoll</a:t>
            </a:r>
            <a:r>
              <a:rPr lang="en-SG" sz="2000" dirty="0">
                <a:latin typeface="Courier New" panose="02070309020205020404" pitchFamily="49" charset="0"/>
                <a:cs typeface="Courier New" panose="02070309020205020404" pitchFamily="49" charset="0"/>
              </a:rPr>
              <a:t>=sample(myDice,1)</a:t>
            </a:r>
          </a:p>
          <a:p>
            <a:pPr marL="0" indent="0">
              <a:buNone/>
            </a:pPr>
            <a:r>
              <a:rPr lang="en-SG" sz="2000" dirty="0">
                <a:latin typeface="Courier New" panose="02070309020205020404" pitchFamily="49" charset="0"/>
                <a:cs typeface="Courier New" panose="02070309020205020404" pitchFamily="49" charset="0"/>
              </a:rPr>
              <a:t>  </a:t>
            </a:r>
            <a:r>
              <a:rPr lang="en-SG" sz="2000" dirty="0" err="1">
                <a:latin typeface="Courier New" panose="02070309020205020404" pitchFamily="49" charset="0"/>
                <a:cs typeface="Courier New" panose="02070309020205020404" pitchFamily="49" charset="0"/>
              </a:rPr>
              <a:t>allRolls</a:t>
            </a:r>
            <a:r>
              <a:rPr lang="en-SG" sz="2000" dirty="0">
                <a:latin typeface="Courier New" panose="02070309020205020404" pitchFamily="49" charset="0"/>
                <a:cs typeface="Courier New" panose="02070309020205020404" pitchFamily="49" charset="0"/>
              </a:rPr>
              <a:t>=c(</a:t>
            </a:r>
            <a:r>
              <a:rPr lang="en-SG" sz="2000" dirty="0" err="1">
                <a:latin typeface="Courier New" panose="02070309020205020404" pitchFamily="49" charset="0"/>
                <a:cs typeface="Courier New" panose="02070309020205020404" pitchFamily="49" charset="0"/>
              </a:rPr>
              <a:t>allRolls,lastRoll</a:t>
            </a:r>
            <a:r>
              <a:rPr lang="en-SG" sz="2000" dirty="0">
                <a:latin typeface="Courier New" panose="02070309020205020404" pitchFamily="49" charset="0"/>
                <a:cs typeface="Courier New" panose="02070309020205020404" pitchFamily="49" charset="0"/>
              </a:rPr>
              <a:t>)</a:t>
            </a:r>
          </a:p>
          <a:p>
            <a:pPr marL="0" indent="0">
              <a:buNone/>
            </a:pPr>
            <a:r>
              <a:rPr lang="en-SG" sz="2000" dirty="0">
                <a:latin typeface="Courier New" panose="02070309020205020404" pitchFamily="49" charset="0"/>
                <a:cs typeface="Courier New" panose="02070309020205020404" pitchFamily="49" charset="0"/>
              </a:rPr>
              <a:t>}</a:t>
            </a:r>
          </a:p>
          <a:p>
            <a:pPr marL="0" indent="0">
              <a:buNone/>
            </a:pPr>
            <a:r>
              <a:rPr lang="en-SG" sz="2000" dirty="0">
                <a:latin typeface="Courier New" panose="02070309020205020404" pitchFamily="49" charset="0"/>
                <a:cs typeface="Courier New" panose="02070309020205020404" pitchFamily="49" charset="0"/>
              </a:rPr>
              <a:t>#Number of rolls needed</a:t>
            </a:r>
          </a:p>
          <a:p>
            <a:pPr marL="0" indent="0">
              <a:buNone/>
            </a:pPr>
            <a:r>
              <a:rPr lang="en-SG" sz="2000" dirty="0">
                <a:latin typeface="Courier New" panose="02070309020205020404" pitchFamily="49" charset="0"/>
                <a:cs typeface="Courier New" panose="02070309020205020404" pitchFamily="49" charset="0"/>
              </a:rPr>
              <a:t>length(</a:t>
            </a:r>
            <a:r>
              <a:rPr lang="en-SG" sz="2000" dirty="0" err="1">
                <a:latin typeface="Courier New" panose="02070309020205020404" pitchFamily="49" charset="0"/>
                <a:cs typeface="Courier New" panose="02070309020205020404" pitchFamily="49" charset="0"/>
              </a:rPr>
              <a:t>allRolls</a:t>
            </a:r>
            <a:r>
              <a:rPr lang="en-SG" sz="2000" dirty="0">
                <a:latin typeface="Courier New" panose="02070309020205020404" pitchFamily="49" charset="0"/>
                <a:cs typeface="Courier New" panose="02070309020205020404" pitchFamily="49" charset="0"/>
              </a:rPr>
              <a:t>[-1])</a:t>
            </a:r>
          </a:p>
          <a:p>
            <a:pPr marL="0" indent="0">
              <a:buNone/>
            </a:pPr>
            <a:r>
              <a:rPr lang="en-SG" sz="2000" dirty="0">
                <a:latin typeface="Courier New" panose="02070309020205020404" pitchFamily="49" charset="0"/>
                <a:cs typeface="Courier New" panose="02070309020205020404" pitchFamily="49" charset="0"/>
              </a:rPr>
              <a:t>#Record of rolls</a:t>
            </a:r>
          </a:p>
          <a:p>
            <a:pPr marL="0" indent="0">
              <a:buNone/>
            </a:pPr>
            <a:r>
              <a:rPr lang="en-SG" sz="2000" dirty="0" err="1">
                <a:latin typeface="Courier New" panose="02070309020205020404" pitchFamily="49" charset="0"/>
                <a:cs typeface="Courier New" panose="02070309020205020404" pitchFamily="49" charset="0"/>
              </a:rPr>
              <a:t>allRolls</a:t>
            </a:r>
            <a:r>
              <a:rPr lang="en-SG" sz="2000" dirty="0">
                <a:latin typeface="Courier New" panose="02070309020205020404" pitchFamily="49" charset="0"/>
                <a:cs typeface="Courier New" panose="02070309020205020404" pitchFamily="49" charset="0"/>
              </a:rPr>
              <a:t>[-1]</a:t>
            </a:r>
          </a:p>
        </p:txBody>
      </p:sp>
      <p:pic>
        <p:nvPicPr>
          <p:cNvPr id="5" name="Picture 4">
            <a:extLst>
              <a:ext uri="{FF2B5EF4-FFF2-40B4-BE49-F238E27FC236}">
                <a16:creationId xmlns:a16="http://schemas.microsoft.com/office/drawing/2014/main" id="{4D315EE8-61DA-A067-8629-386C7638D65F}"/>
              </a:ext>
            </a:extLst>
          </p:cNvPr>
          <p:cNvPicPr>
            <a:picLocks noChangeAspect="1"/>
          </p:cNvPicPr>
          <p:nvPr/>
        </p:nvPicPr>
        <p:blipFill>
          <a:blip r:embed="rId2"/>
          <a:stretch>
            <a:fillRect/>
          </a:stretch>
        </p:blipFill>
        <p:spPr>
          <a:xfrm>
            <a:off x="7836126" y="1183339"/>
            <a:ext cx="1963194" cy="444226"/>
          </a:xfrm>
          <a:prstGeom prst="rect">
            <a:avLst/>
          </a:prstGeom>
        </p:spPr>
      </p:pic>
      <p:pic>
        <p:nvPicPr>
          <p:cNvPr id="7" name="Picture 6">
            <a:extLst>
              <a:ext uri="{FF2B5EF4-FFF2-40B4-BE49-F238E27FC236}">
                <a16:creationId xmlns:a16="http://schemas.microsoft.com/office/drawing/2014/main" id="{330127B9-4DFA-8051-2746-460517DB878C}"/>
              </a:ext>
            </a:extLst>
          </p:cNvPr>
          <p:cNvPicPr>
            <a:picLocks noChangeAspect="1"/>
          </p:cNvPicPr>
          <p:nvPr/>
        </p:nvPicPr>
        <p:blipFill>
          <a:blip r:embed="rId3"/>
          <a:stretch>
            <a:fillRect/>
          </a:stretch>
        </p:blipFill>
        <p:spPr>
          <a:xfrm>
            <a:off x="7836126" y="1696572"/>
            <a:ext cx="3779548" cy="1000908"/>
          </a:xfrm>
          <a:prstGeom prst="rect">
            <a:avLst/>
          </a:prstGeom>
        </p:spPr>
      </p:pic>
      <p:sp>
        <p:nvSpPr>
          <p:cNvPr id="8" name="TextBox 7">
            <a:extLst>
              <a:ext uri="{FF2B5EF4-FFF2-40B4-BE49-F238E27FC236}">
                <a16:creationId xmlns:a16="http://schemas.microsoft.com/office/drawing/2014/main" id="{1F4A7CE8-F16D-D048-096B-8CC5786E1A4D}"/>
              </a:ext>
            </a:extLst>
          </p:cNvPr>
          <p:cNvSpPr txBox="1"/>
          <p:nvPr/>
        </p:nvSpPr>
        <p:spPr>
          <a:xfrm>
            <a:off x="163862" y="2051539"/>
            <a:ext cx="2173559" cy="646331"/>
          </a:xfrm>
          <a:prstGeom prst="rect">
            <a:avLst/>
          </a:prstGeom>
          <a:noFill/>
        </p:spPr>
        <p:txBody>
          <a:bodyPr wrap="square" rtlCol="0">
            <a:spAutoFit/>
          </a:bodyPr>
          <a:lstStyle/>
          <a:p>
            <a:r>
              <a:rPr lang="en-US" dirty="0">
                <a:solidFill>
                  <a:srgbClr val="FF0000"/>
                </a:solidFill>
              </a:rPr>
              <a:t>From the values in &lt;</a:t>
            </a:r>
            <a:r>
              <a:rPr lang="en-US" dirty="0" err="1">
                <a:solidFill>
                  <a:srgbClr val="FF0000"/>
                </a:solidFill>
              </a:rPr>
              <a:t>myDice</a:t>
            </a:r>
            <a:r>
              <a:rPr lang="en-US" dirty="0">
                <a:solidFill>
                  <a:srgbClr val="FF0000"/>
                </a:solidFill>
              </a:rPr>
              <a:t>&gt;</a:t>
            </a:r>
          </a:p>
        </p:txBody>
      </p:sp>
      <p:cxnSp>
        <p:nvCxnSpPr>
          <p:cNvPr id="9" name="Straight Arrow Connector 8">
            <a:extLst>
              <a:ext uri="{FF2B5EF4-FFF2-40B4-BE49-F238E27FC236}">
                <a16:creationId xmlns:a16="http://schemas.microsoft.com/office/drawing/2014/main" id="{1463CB07-02E9-D73D-ABDC-2CB239313A36}"/>
              </a:ext>
            </a:extLst>
          </p:cNvPr>
          <p:cNvCxnSpPr>
            <a:cxnSpLocks/>
          </p:cNvCxnSpPr>
          <p:nvPr/>
        </p:nvCxnSpPr>
        <p:spPr>
          <a:xfrm flipV="1">
            <a:off x="1356360" y="1716804"/>
            <a:ext cx="275282" cy="40917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5DA45931-3F6D-D3B7-F813-6A7EBF6E3803}"/>
              </a:ext>
            </a:extLst>
          </p:cNvPr>
          <p:cNvSpPr txBox="1"/>
          <p:nvPr/>
        </p:nvSpPr>
        <p:spPr>
          <a:xfrm>
            <a:off x="1455635" y="2467484"/>
            <a:ext cx="2173559" cy="369332"/>
          </a:xfrm>
          <a:prstGeom prst="rect">
            <a:avLst/>
          </a:prstGeom>
          <a:noFill/>
        </p:spPr>
        <p:txBody>
          <a:bodyPr wrap="square" rtlCol="0">
            <a:spAutoFit/>
          </a:bodyPr>
          <a:lstStyle/>
          <a:p>
            <a:r>
              <a:rPr lang="en-US" dirty="0">
                <a:solidFill>
                  <a:srgbClr val="FF0000"/>
                </a:solidFill>
              </a:rPr>
              <a:t>Choose 1 value</a:t>
            </a:r>
          </a:p>
        </p:txBody>
      </p:sp>
      <p:cxnSp>
        <p:nvCxnSpPr>
          <p:cNvPr id="12" name="Straight Arrow Connector 11">
            <a:extLst>
              <a:ext uri="{FF2B5EF4-FFF2-40B4-BE49-F238E27FC236}">
                <a16:creationId xmlns:a16="http://schemas.microsoft.com/office/drawing/2014/main" id="{B9EE0464-E77B-0818-AA59-DAB04D7A8CFD}"/>
              </a:ext>
            </a:extLst>
          </p:cNvPr>
          <p:cNvCxnSpPr>
            <a:cxnSpLocks/>
          </p:cNvCxnSpPr>
          <p:nvPr/>
        </p:nvCxnSpPr>
        <p:spPr>
          <a:xfrm flipV="1">
            <a:off x="2370782" y="1716804"/>
            <a:ext cx="0" cy="79640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AD04ECF2-F370-99F4-3259-27C5D6F5783F}"/>
              </a:ext>
            </a:extLst>
          </p:cNvPr>
          <p:cNvSpPr txBox="1"/>
          <p:nvPr/>
        </p:nvSpPr>
        <p:spPr>
          <a:xfrm>
            <a:off x="3074675" y="2066779"/>
            <a:ext cx="4072886" cy="646331"/>
          </a:xfrm>
          <a:prstGeom prst="rect">
            <a:avLst/>
          </a:prstGeom>
          <a:noFill/>
        </p:spPr>
        <p:txBody>
          <a:bodyPr wrap="square" rtlCol="0">
            <a:spAutoFit/>
          </a:bodyPr>
          <a:lstStyle/>
          <a:p>
            <a:r>
              <a:rPr lang="en-US" dirty="0">
                <a:solidFill>
                  <a:srgbClr val="FF0000"/>
                </a:solidFill>
              </a:rPr>
              <a:t>And make the chosen value available again (not really needed for this example)</a:t>
            </a:r>
          </a:p>
        </p:txBody>
      </p:sp>
      <p:cxnSp>
        <p:nvCxnSpPr>
          <p:cNvPr id="15" name="Straight Arrow Connector 14">
            <a:extLst>
              <a:ext uri="{FF2B5EF4-FFF2-40B4-BE49-F238E27FC236}">
                <a16:creationId xmlns:a16="http://schemas.microsoft.com/office/drawing/2014/main" id="{467FC90B-963A-9F51-0DEE-54B282300AC2}"/>
              </a:ext>
            </a:extLst>
          </p:cNvPr>
          <p:cNvCxnSpPr>
            <a:cxnSpLocks/>
          </p:cNvCxnSpPr>
          <p:nvPr/>
        </p:nvCxnSpPr>
        <p:spPr>
          <a:xfrm flipH="1" flipV="1">
            <a:off x="3292802" y="1716804"/>
            <a:ext cx="336392" cy="46251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51AB48D3-0D39-4631-12C1-40B5C81F5915}"/>
              </a:ext>
            </a:extLst>
          </p:cNvPr>
          <p:cNvSpPr>
            <a:spLocks noGrp="1"/>
          </p:cNvSpPr>
          <p:nvPr>
            <p:ph type="sldNum" sz="quarter" idx="12"/>
          </p:nvPr>
        </p:nvSpPr>
        <p:spPr>
          <a:xfrm>
            <a:off x="9448800" y="6492875"/>
            <a:ext cx="2743200" cy="365125"/>
          </a:xfrm>
        </p:spPr>
        <p:txBody>
          <a:bodyPr/>
          <a:lstStyle/>
          <a:p>
            <a:fld id="{48F63A3B-78C7-47BE-AE5E-E10140E04643}" type="slidenum">
              <a:rPr lang="en-US" smtClean="0"/>
              <a:t>51</a:t>
            </a:fld>
            <a:endParaRPr lang="en-US" dirty="0"/>
          </a:p>
        </p:txBody>
      </p:sp>
      <p:sp>
        <p:nvSpPr>
          <p:cNvPr id="16" name="TextBox 15">
            <a:extLst>
              <a:ext uri="{FF2B5EF4-FFF2-40B4-BE49-F238E27FC236}">
                <a16:creationId xmlns:a16="http://schemas.microsoft.com/office/drawing/2014/main" id="{19503446-56E0-E658-3817-7ADB571978F9}"/>
              </a:ext>
            </a:extLst>
          </p:cNvPr>
          <p:cNvSpPr txBox="1"/>
          <p:nvPr/>
        </p:nvSpPr>
        <p:spPr>
          <a:xfrm>
            <a:off x="4839270" y="3966708"/>
            <a:ext cx="6584943" cy="646331"/>
          </a:xfrm>
          <a:prstGeom prst="rect">
            <a:avLst/>
          </a:prstGeom>
          <a:noFill/>
        </p:spPr>
        <p:txBody>
          <a:bodyPr wrap="square" rtlCol="0">
            <a:spAutoFit/>
          </a:bodyPr>
          <a:lstStyle/>
          <a:p>
            <a:r>
              <a:rPr lang="en-US" dirty="0">
                <a:solidFill>
                  <a:srgbClr val="FF0000"/>
                </a:solidFill>
              </a:rPr>
              <a:t>This is the loop: note how the curly brackets are indented. This is to help us see clearer.</a:t>
            </a:r>
          </a:p>
        </p:txBody>
      </p:sp>
      <p:sp>
        <p:nvSpPr>
          <p:cNvPr id="17" name="Right Bracket 16">
            <a:extLst>
              <a:ext uri="{FF2B5EF4-FFF2-40B4-BE49-F238E27FC236}">
                <a16:creationId xmlns:a16="http://schemas.microsoft.com/office/drawing/2014/main" id="{D48182DF-4B55-B7E7-6739-EEE61C255B59}"/>
              </a:ext>
            </a:extLst>
          </p:cNvPr>
          <p:cNvSpPr/>
          <p:nvPr/>
        </p:nvSpPr>
        <p:spPr>
          <a:xfrm>
            <a:off x="4824031" y="3835935"/>
            <a:ext cx="45719" cy="1205856"/>
          </a:xfrm>
          <a:prstGeom prst="rightBracket">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18" name="TextBox 17">
            <a:extLst>
              <a:ext uri="{FF2B5EF4-FFF2-40B4-BE49-F238E27FC236}">
                <a16:creationId xmlns:a16="http://schemas.microsoft.com/office/drawing/2014/main" id="{C8448B6A-E590-900C-9E76-371AEB26F199}"/>
              </a:ext>
            </a:extLst>
          </p:cNvPr>
          <p:cNvSpPr txBox="1"/>
          <p:nvPr/>
        </p:nvSpPr>
        <p:spPr>
          <a:xfrm>
            <a:off x="4066117" y="5153996"/>
            <a:ext cx="2407036" cy="646331"/>
          </a:xfrm>
          <a:prstGeom prst="rect">
            <a:avLst/>
          </a:prstGeom>
          <a:noFill/>
        </p:spPr>
        <p:txBody>
          <a:bodyPr wrap="square" rtlCol="0">
            <a:spAutoFit/>
          </a:bodyPr>
          <a:lstStyle/>
          <a:p>
            <a:r>
              <a:rPr lang="en-US" dirty="0">
                <a:solidFill>
                  <a:srgbClr val="FF0000"/>
                </a:solidFill>
              </a:rPr>
              <a:t>Outputs the number of rolls needed to get a 6</a:t>
            </a:r>
          </a:p>
        </p:txBody>
      </p:sp>
      <p:cxnSp>
        <p:nvCxnSpPr>
          <p:cNvPr id="20" name="Straight Arrow Connector 19">
            <a:extLst>
              <a:ext uri="{FF2B5EF4-FFF2-40B4-BE49-F238E27FC236}">
                <a16:creationId xmlns:a16="http://schemas.microsoft.com/office/drawing/2014/main" id="{51023B56-7302-2AF4-40BF-C78C456ED526}"/>
              </a:ext>
            </a:extLst>
          </p:cNvPr>
          <p:cNvCxnSpPr>
            <a:cxnSpLocks/>
          </p:cNvCxnSpPr>
          <p:nvPr/>
        </p:nvCxnSpPr>
        <p:spPr>
          <a:xfrm flipH="1">
            <a:off x="3074675" y="5347504"/>
            <a:ext cx="1034818" cy="16204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323E6448-3D64-5568-8DF2-38BE21E52B7C}"/>
              </a:ext>
            </a:extLst>
          </p:cNvPr>
          <p:cNvSpPr txBox="1"/>
          <p:nvPr/>
        </p:nvSpPr>
        <p:spPr>
          <a:xfrm>
            <a:off x="3074675" y="6192915"/>
            <a:ext cx="2133933" cy="646331"/>
          </a:xfrm>
          <a:prstGeom prst="rect">
            <a:avLst/>
          </a:prstGeom>
          <a:noFill/>
        </p:spPr>
        <p:txBody>
          <a:bodyPr wrap="square" rtlCol="0">
            <a:spAutoFit/>
          </a:bodyPr>
          <a:lstStyle/>
          <a:p>
            <a:r>
              <a:rPr lang="en-US" dirty="0">
                <a:solidFill>
                  <a:srgbClr val="FF0000"/>
                </a:solidFill>
              </a:rPr>
              <a:t>Outputs the history of all the rolls</a:t>
            </a:r>
          </a:p>
        </p:txBody>
      </p:sp>
      <p:pic>
        <p:nvPicPr>
          <p:cNvPr id="26" name="Picture 25">
            <a:extLst>
              <a:ext uri="{FF2B5EF4-FFF2-40B4-BE49-F238E27FC236}">
                <a16:creationId xmlns:a16="http://schemas.microsoft.com/office/drawing/2014/main" id="{2160C302-E534-4C18-385D-A1432050E2AD}"/>
              </a:ext>
            </a:extLst>
          </p:cNvPr>
          <p:cNvPicPr>
            <a:picLocks noChangeAspect="1"/>
          </p:cNvPicPr>
          <p:nvPr/>
        </p:nvPicPr>
        <p:blipFill>
          <a:blip r:embed="rId4"/>
          <a:stretch>
            <a:fillRect/>
          </a:stretch>
        </p:blipFill>
        <p:spPr>
          <a:xfrm>
            <a:off x="6802427" y="4579108"/>
            <a:ext cx="4030591" cy="1845115"/>
          </a:xfrm>
          <a:prstGeom prst="rect">
            <a:avLst/>
          </a:prstGeom>
        </p:spPr>
      </p:pic>
      <p:cxnSp>
        <p:nvCxnSpPr>
          <p:cNvPr id="27" name="Straight Arrow Connector 26">
            <a:extLst>
              <a:ext uri="{FF2B5EF4-FFF2-40B4-BE49-F238E27FC236}">
                <a16:creationId xmlns:a16="http://schemas.microsoft.com/office/drawing/2014/main" id="{EBD1B415-EDD5-B9C5-E42E-13CC17A7B7C1}"/>
              </a:ext>
            </a:extLst>
          </p:cNvPr>
          <p:cNvCxnSpPr>
            <a:cxnSpLocks/>
          </p:cNvCxnSpPr>
          <p:nvPr/>
        </p:nvCxnSpPr>
        <p:spPr>
          <a:xfrm flipH="1" flipV="1">
            <a:off x="1927339" y="6269967"/>
            <a:ext cx="1212101" cy="11051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667F743C-F72F-FACC-7680-2E3C49213912}"/>
              </a:ext>
            </a:extLst>
          </p:cNvPr>
          <p:cNvCxnSpPr>
            <a:cxnSpLocks/>
          </p:cNvCxnSpPr>
          <p:nvPr/>
        </p:nvCxnSpPr>
        <p:spPr>
          <a:xfrm flipH="1">
            <a:off x="2370782" y="3429000"/>
            <a:ext cx="418717" cy="40693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229E1A57-C4C1-28B5-3A73-B0934A72028F}"/>
              </a:ext>
            </a:extLst>
          </p:cNvPr>
          <p:cNvSpPr txBox="1"/>
          <p:nvPr/>
        </p:nvSpPr>
        <p:spPr>
          <a:xfrm>
            <a:off x="2715546" y="3229404"/>
            <a:ext cx="2390915" cy="646331"/>
          </a:xfrm>
          <a:prstGeom prst="rect">
            <a:avLst/>
          </a:prstGeom>
          <a:noFill/>
        </p:spPr>
        <p:txBody>
          <a:bodyPr wrap="square" rtlCol="0">
            <a:spAutoFit/>
          </a:bodyPr>
          <a:lstStyle/>
          <a:p>
            <a:r>
              <a:rPr lang="en-US" dirty="0">
                <a:solidFill>
                  <a:srgbClr val="FF0000"/>
                </a:solidFill>
              </a:rPr>
              <a:t>This means not equals</a:t>
            </a:r>
          </a:p>
        </p:txBody>
      </p:sp>
    </p:spTree>
    <p:extLst>
      <p:ext uri="{BB962C8B-B14F-4D97-AF65-F5344CB8AC3E}">
        <p14:creationId xmlns:p14="http://schemas.microsoft.com/office/powerpoint/2010/main" val="351809949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F73F3D-7CBD-46D3-AD51-D6E4EA1B7A38}"/>
              </a:ext>
            </a:extLst>
          </p:cNvPr>
          <p:cNvSpPr>
            <a:spLocks noGrp="1"/>
          </p:cNvSpPr>
          <p:nvPr>
            <p:ph type="title"/>
          </p:nvPr>
        </p:nvSpPr>
        <p:spPr/>
        <p:txBody>
          <a:bodyPr/>
          <a:lstStyle/>
          <a:p>
            <a:r>
              <a:rPr lang="en-SG" dirty="0"/>
              <a:t>“While” loop: a closer look…</a:t>
            </a:r>
          </a:p>
        </p:txBody>
      </p:sp>
      <p:sp>
        <p:nvSpPr>
          <p:cNvPr id="3" name="Content Placeholder 2">
            <a:extLst>
              <a:ext uri="{FF2B5EF4-FFF2-40B4-BE49-F238E27FC236}">
                <a16:creationId xmlns:a16="http://schemas.microsoft.com/office/drawing/2014/main" id="{E6CD1D97-2687-4B15-BF3D-D09058FCEB2F}"/>
              </a:ext>
            </a:extLst>
          </p:cNvPr>
          <p:cNvSpPr>
            <a:spLocks noGrp="1"/>
          </p:cNvSpPr>
          <p:nvPr>
            <p:ph idx="1"/>
          </p:nvPr>
        </p:nvSpPr>
        <p:spPr>
          <a:xfrm>
            <a:off x="3098430" y="1729801"/>
            <a:ext cx="5995141" cy="4148676"/>
          </a:xfrm>
        </p:spPr>
        <p:txBody>
          <a:bodyPr>
            <a:normAutofit/>
          </a:bodyPr>
          <a:lstStyle/>
          <a:p>
            <a:pPr marL="0" indent="0">
              <a:buNone/>
            </a:pPr>
            <a:r>
              <a:rPr lang="en-SG" sz="2000" dirty="0" err="1">
                <a:latin typeface="Courier New" panose="02070309020205020404" pitchFamily="49" charset="0"/>
                <a:cs typeface="Courier New" panose="02070309020205020404" pitchFamily="49" charset="0"/>
              </a:rPr>
              <a:t>allRolls</a:t>
            </a:r>
            <a:r>
              <a:rPr lang="en-SG" sz="2000" dirty="0">
                <a:latin typeface="Courier New" panose="02070309020205020404" pitchFamily="49" charset="0"/>
                <a:cs typeface="Courier New" panose="02070309020205020404" pitchFamily="49" charset="0"/>
              </a:rPr>
              <a:t>=0</a:t>
            </a:r>
          </a:p>
          <a:p>
            <a:pPr marL="0" indent="0">
              <a:buNone/>
            </a:pPr>
            <a:r>
              <a:rPr lang="en-SG" sz="2000" dirty="0" err="1">
                <a:latin typeface="Courier New" panose="02070309020205020404" pitchFamily="49" charset="0"/>
                <a:cs typeface="Courier New" panose="02070309020205020404" pitchFamily="49" charset="0"/>
              </a:rPr>
              <a:t>lastRoll</a:t>
            </a:r>
            <a:r>
              <a:rPr lang="en-SG" sz="2000" dirty="0">
                <a:latin typeface="Courier New" panose="02070309020205020404" pitchFamily="49" charset="0"/>
                <a:cs typeface="Courier New" panose="02070309020205020404" pitchFamily="49" charset="0"/>
              </a:rPr>
              <a:t>=0 </a:t>
            </a:r>
          </a:p>
          <a:p>
            <a:pPr marL="0" indent="0">
              <a:buNone/>
            </a:pPr>
            <a:r>
              <a:rPr lang="en-SG" sz="2000" dirty="0">
                <a:latin typeface="Courier New" panose="02070309020205020404" pitchFamily="49" charset="0"/>
                <a:cs typeface="Courier New" panose="02070309020205020404" pitchFamily="49" charset="0"/>
              </a:rPr>
              <a:t>while(</a:t>
            </a:r>
            <a:r>
              <a:rPr lang="en-SG" sz="2000" dirty="0" err="1">
                <a:latin typeface="Courier New" panose="02070309020205020404" pitchFamily="49" charset="0"/>
                <a:cs typeface="Courier New" panose="02070309020205020404" pitchFamily="49" charset="0"/>
              </a:rPr>
              <a:t>lastRoll</a:t>
            </a:r>
            <a:r>
              <a:rPr lang="en-SG" sz="2000" dirty="0">
                <a:latin typeface="Courier New" panose="02070309020205020404" pitchFamily="49" charset="0"/>
                <a:cs typeface="Courier New" panose="02070309020205020404" pitchFamily="49" charset="0"/>
              </a:rPr>
              <a:t>!=6){</a:t>
            </a:r>
          </a:p>
          <a:p>
            <a:pPr marL="0" indent="0">
              <a:buNone/>
            </a:pPr>
            <a:r>
              <a:rPr lang="en-SG" sz="2000" dirty="0">
                <a:latin typeface="Courier New" panose="02070309020205020404" pitchFamily="49" charset="0"/>
                <a:cs typeface="Courier New" panose="02070309020205020404" pitchFamily="49" charset="0"/>
              </a:rPr>
              <a:t>  </a:t>
            </a:r>
            <a:r>
              <a:rPr lang="en-SG" sz="2000" dirty="0" err="1">
                <a:latin typeface="Courier New" panose="02070309020205020404" pitchFamily="49" charset="0"/>
                <a:cs typeface="Courier New" panose="02070309020205020404" pitchFamily="49" charset="0"/>
              </a:rPr>
              <a:t>lastRoll</a:t>
            </a:r>
            <a:r>
              <a:rPr lang="en-SG" sz="2000" dirty="0">
                <a:latin typeface="Courier New" panose="02070309020205020404" pitchFamily="49" charset="0"/>
                <a:cs typeface="Courier New" panose="02070309020205020404" pitchFamily="49" charset="0"/>
              </a:rPr>
              <a:t>=sample(myDice,1)</a:t>
            </a:r>
          </a:p>
          <a:p>
            <a:pPr marL="0" indent="0">
              <a:buNone/>
            </a:pPr>
            <a:r>
              <a:rPr lang="en-SG" sz="2000" dirty="0">
                <a:latin typeface="Courier New" panose="02070309020205020404" pitchFamily="49" charset="0"/>
                <a:cs typeface="Courier New" panose="02070309020205020404" pitchFamily="49" charset="0"/>
              </a:rPr>
              <a:t>  </a:t>
            </a:r>
            <a:r>
              <a:rPr lang="en-SG" sz="2000" dirty="0" err="1">
                <a:latin typeface="Courier New" panose="02070309020205020404" pitchFamily="49" charset="0"/>
                <a:cs typeface="Courier New" panose="02070309020205020404" pitchFamily="49" charset="0"/>
              </a:rPr>
              <a:t>allRolls</a:t>
            </a:r>
            <a:r>
              <a:rPr lang="en-SG" sz="2000" dirty="0">
                <a:latin typeface="Courier New" panose="02070309020205020404" pitchFamily="49" charset="0"/>
                <a:cs typeface="Courier New" panose="02070309020205020404" pitchFamily="49" charset="0"/>
              </a:rPr>
              <a:t>=c(</a:t>
            </a:r>
            <a:r>
              <a:rPr lang="en-SG" sz="2000" dirty="0" err="1">
                <a:latin typeface="Courier New" panose="02070309020205020404" pitchFamily="49" charset="0"/>
                <a:cs typeface="Courier New" panose="02070309020205020404" pitchFamily="49" charset="0"/>
              </a:rPr>
              <a:t>allRolls,lastRoll</a:t>
            </a:r>
            <a:r>
              <a:rPr lang="en-SG" sz="2000" dirty="0">
                <a:latin typeface="Courier New" panose="02070309020205020404" pitchFamily="49" charset="0"/>
                <a:cs typeface="Courier New" panose="02070309020205020404" pitchFamily="49" charset="0"/>
              </a:rPr>
              <a:t>)</a:t>
            </a:r>
          </a:p>
          <a:p>
            <a:pPr marL="0" indent="0">
              <a:buNone/>
            </a:pPr>
            <a:r>
              <a:rPr lang="en-SG" sz="2000" dirty="0">
                <a:latin typeface="Courier New" panose="02070309020205020404" pitchFamily="49" charset="0"/>
                <a:cs typeface="Courier New" panose="02070309020205020404" pitchFamily="49" charset="0"/>
              </a:rPr>
              <a:t>}</a:t>
            </a:r>
          </a:p>
          <a:p>
            <a:pPr marL="0" indent="0">
              <a:buNone/>
            </a:pPr>
            <a:r>
              <a:rPr lang="en-SG" sz="2000" dirty="0">
                <a:latin typeface="Courier New" panose="02070309020205020404" pitchFamily="49" charset="0"/>
                <a:cs typeface="Courier New" panose="02070309020205020404" pitchFamily="49" charset="0"/>
              </a:rPr>
              <a:t>#Number of rolls needed</a:t>
            </a:r>
          </a:p>
          <a:p>
            <a:pPr marL="0" indent="0">
              <a:buNone/>
            </a:pPr>
            <a:r>
              <a:rPr lang="en-SG" sz="2000" dirty="0">
                <a:latin typeface="Courier New" panose="02070309020205020404" pitchFamily="49" charset="0"/>
                <a:cs typeface="Courier New" panose="02070309020205020404" pitchFamily="49" charset="0"/>
              </a:rPr>
              <a:t>length(</a:t>
            </a:r>
            <a:r>
              <a:rPr lang="en-SG" sz="2000" dirty="0" err="1">
                <a:latin typeface="Courier New" panose="02070309020205020404" pitchFamily="49" charset="0"/>
                <a:cs typeface="Courier New" panose="02070309020205020404" pitchFamily="49" charset="0"/>
              </a:rPr>
              <a:t>allRolls</a:t>
            </a:r>
            <a:r>
              <a:rPr lang="en-SG" sz="2000" dirty="0">
                <a:latin typeface="Courier New" panose="02070309020205020404" pitchFamily="49" charset="0"/>
                <a:cs typeface="Courier New" panose="02070309020205020404" pitchFamily="49" charset="0"/>
              </a:rPr>
              <a:t>[-1])</a:t>
            </a:r>
          </a:p>
          <a:p>
            <a:pPr marL="0" indent="0">
              <a:buNone/>
            </a:pPr>
            <a:r>
              <a:rPr lang="en-SG" sz="2000" dirty="0">
                <a:latin typeface="Courier New" panose="02070309020205020404" pitchFamily="49" charset="0"/>
                <a:cs typeface="Courier New" panose="02070309020205020404" pitchFamily="49" charset="0"/>
              </a:rPr>
              <a:t>#Record of rolls</a:t>
            </a:r>
          </a:p>
          <a:p>
            <a:pPr marL="0" indent="0">
              <a:buNone/>
            </a:pPr>
            <a:r>
              <a:rPr lang="en-SG" sz="2000" dirty="0" err="1">
                <a:latin typeface="Courier New" panose="02070309020205020404" pitchFamily="49" charset="0"/>
                <a:cs typeface="Courier New" panose="02070309020205020404" pitchFamily="49" charset="0"/>
              </a:rPr>
              <a:t>allRolls</a:t>
            </a:r>
            <a:r>
              <a:rPr lang="en-SG" sz="2000" dirty="0">
                <a:latin typeface="Courier New" panose="02070309020205020404" pitchFamily="49" charset="0"/>
                <a:cs typeface="Courier New" panose="02070309020205020404" pitchFamily="49" charset="0"/>
              </a:rPr>
              <a:t>[-1]</a:t>
            </a:r>
          </a:p>
        </p:txBody>
      </p:sp>
      <p:sp>
        <p:nvSpPr>
          <p:cNvPr id="4" name="Slide Number Placeholder 3">
            <a:extLst>
              <a:ext uri="{FF2B5EF4-FFF2-40B4-BE49-F238E27FC236}">
                <a16:creationId xmlns:a16="http://schemas.microsoft.com/office/drawing/2014/main" id="{51AB48D3-0D39-4631-12C1-40B5C81F5915}"/>
              </a:ext>
            </a:extLst>
          </p:cNvPr>
          <p:cNvSpPr>
            <a:spLocks noGrp="1"/>
          </p:cNvSpPr>
          <p:nvPr>
            <p:ph type="sldNum" sz="quarter" idx="12"/>
          </p:nvPr>
        </p:nvSpPr>
        <p:spPr>
          <a:xfrm>
            <a:off x="9448800" y="6492875"/>
            <a:ext cx="2743200" cy="365125"/>
          </a:xfrm>
        </p:spPr>
        <p:txBody>
          <a:bodyPr/>
          <a:lstStyle/>
          <a:p>
            <a:fld id="{48F63A3B-78C7-47BE-AE5E-E10140E04643}" type="slidenum">
              <a:rPr lang="en-US" smtClean="0"/>
              <a:t>52</a:t>
            </a:fld>
            <a:endParaRPr lang="en-US" dirty="0"/>
          </a:p>
        </p:txBody>
      </p:sp>
      <p:sp>
        <p:nvSpPr>
          <p:cNvPr id="6" name="TextBox 5">
            <a:extLst>
              <a:ext uri="{FF2B5EF4-FFF2-40B4-BE49-F238E27FC236}">
                <a16:creationId xmlns:a16="http://schemas.microsoft.com/office/drawing/2014/main" id="{A2B967CE-86BF-EF23-2653-6818943164D6}"/>
              </a:ext>
            </a:extLst>
          </p:cNvPr>
          <p:cNvSpPr txBox="1"/>
          <p:nvPr/>
        </p:nvSpPr>
        <p:spPr>
          <a:xfrm>
            <a:off x="6096000" y="558078"/>
            <a:ext cx="3579321" cy="646331"/>
          </a:xfrm>
          <a:prstGeom prst="rect">
            <a:avLst/>
          </a:prstGeom>
          <a:noFill/>
        </p:spPr>
        <p:txBody>
          <a:bodyPr wrap="square" rtlCol="0">
            <a:spAutoFit/>
          </a:bodyPr>
          <a:lstStyle/>
          <a:p>
            <a:r>
              <a:rPr lang="en-US" dirty="0">
                <a:solidFill>
                  <a:srgbClr val="FF0000"/>
                </a:solidFill>
              </a:rPr>
              <a:t>As long as &lt;</a:t>
            </a:r>
            <a:r>
              <a:rPr lang="en-US" dirty="0" err="1">
                <a:solidFill>
                  <a:srgbClr val="FF0000"/>
                </a:solidFill>
              </a:rPr>
              <a:t>lastRoll</a:t>
            </a:r>
            <a:r>
              <a:rPr lang="en-US" dirty="0">
                <a:solidFill>
                  <a:srgbClr val="FF0000"/>
                </a:solidFill>
              </a:rPr>
              <a:t>&gt; is not 6, do all the commands in the curly brackets</a:t>
            </a:r>
          </a:p>
        </p:txBody>
      </p:sp>
      <p:cxnSp>
        <p:nvCxnSpPr>
          <p:cNvPr id="13" name="Straight Arrow Connector 12">
            <a:extLst>
              <a:ext uri="{FF2B5EF4-FFF2-40B4-BE49-F238E27FC236}">
                <a16:creationId xmlns:a16="http://schemas.microsoft.com/office/drawing/2014/main" id="{DF55F2F3-FA09-6674-5349-60C3B3282076}"/>
              </a:ext>
            </a:extLst>
          </p:cNvPr>
          <p:cNvCxnSpPr>
            <a:cxnSpLocks/>
          </p:cNvCxnSpPr>
          <p:nvPr/>
        </p:nvCxnSpPr>
        <p:spPr>
          <a:xfrm flipH="1">
            <a:off x="5845215" y="1181886"/>
            <a:ext cx="486137" cy="135297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495B3C5C-65C7-917A-2368-3C0F4D49AEE9}"/>
              </a:ext>
            </a:extLst>
          </p:cNvPr>
          <p:cNvCxnSpPr>
            <a:cxnSpLocks/>
          </p:cNvCxnSpPr>
          <p:nvPr/>
        </p:nvCxnSpPr>
        <p:spPr>
          <a:xfrm flipH="1">
            <a:off x="7107955" y="2132328"/>
            <a:ext cx="1095873" cy="80505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9693BFB7-97BD-93D2-CC56-75779EC7B8BB}"/>
              </a:ext>
            </a:extLst>
          </p:cNvPr>
          <p:cNvSpPr txBox="1"/>
          <p:nvPr/>
        </p:nvSpPr>
        <p:spPr>
          <a:xfrm>
            <a:off x="7359709" y="1535205"/>
            <a:ext cx="2444724" cy="646331"/>
          </a:xfrm>
          <a:prstGeom prst="rect">
            <a:avLst/>
          </a:prstGeom>
          <a:noFill/>
        </p:spPr>
        <p:txBody>
          <a:bodyPr wrap="square" rtlCol="0">
            <a:spAutoFit/>
          </a:bodyPr>
          <a:lstStyle/>
          <a:p>
            <a:r>
              <a:rPr lang="en-US" dirty="0">
                <a:solidFill>
                  <a:srgbClr val="FF0000"/>
                </a:solidFill>
              </a:rPr>
              <a:t>Roll the dice and store the result in &lt;</a:t>
            </a:r>
            <a:r>
              <a:rPr lang="en-US" dirty="0" err="1">
                <a:solidFill>
                  <a:srgbClr val="FF0000"/>
                </a:solidFill>
              </a:rPr>
              <a:t>lastRoll</a:t>
            </a:r>
            <a:r>
              <a:rPr lang="en-US" dirty="0">
                <a:solidFill>
                  <a:srgbClr val="FF0000"/>
                </a:solidFill>
              </a:rPr>
              <a:t>&gt;</a:t>
            </a:r>
          </a:p>
        </p:txBody>
      </p:sp>
      <p:sp>
        <p:nvSpPr>
          <p:cNvPr id="25" name="TextBox 24">
            <a:extLst>
              <a:ext uri="{FF2B5EF4-FFF2-40B4-BE49-F238E27FC236}">
                <a16:creationId xmlns:a16="http://schemas.microsoft.com/office/drawing/2014/main" id="{76388AEA-9546-C80C-A5C8-ED7E3ED00D79}"/>
              </a:ext>
            </a:extLst>
          </p:cNvPr>
          <p:cNvSpPr txBox="1"/>
          <p:nvPr/>
        </p:nvSpPr>
        <p:spPr>
          <a:xfrm>
            <a:off x="8322195" y="3842961"/>
            <a:ext cx="2603471" cy="646331"/>
          </a:xfrm>
          <a:prstGeom prst="rect">
            <a:avLst/>
          </a:prstGeom>
          <a:noFill/>
        </p:spPr>
        <p:txBody>
          <a:bodyPr wrap="square" rtlCol="0">
            <a:spAutoFit/>
          </a:bodyPr>
          <a:lstStyle/>
          <a:p>
            <a:r>
              <a:rPr lang="en-US" dirty="0">
                <a:solidFill>
                  <a:srgbClr val="FF0000"/>
                </a:solidFill>
              </a:rPr>
              <a:t>Add the most recent roll to the history of rolls</a:t>
            </a:r>
          </a:p>
        </p:txBody>
      </p:sp>
      <p:cxnSp>
        <p:nvCxnSpPr>
          <p:cNvPr id="26" name="Straight Arrow Connector 25">
            <a:extLst>
              <a:ext uri="{FF2B5EF4-FFF2-40B4-BE49-F238E27FC236}">
                <a16:creationId xmlns:a16="http://schemas.microsoft.com/office/drawing/2014/main" id="{502DF70D-AE57-4216-559E-CE69B904A235}"/>
              </a:ext>
            </a:extLst>
          </p:cNvPr>
          <p:cNvCxnSpPr>
            <a:cxnSpLocks/>
          </p:cNvCxnSpPr>
          <p:nvPr/>
        </p:nvCxnSpPr>
        <p:spPr>
          <a:xfrm flipH="1" flipV="1">
            <a:off x="7655891" y="3652082"/>
            <a:ext cx="712605" cy="35860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5ADB1294-DF60-ABFC-7FAC-30CA726806C5}"/>
              </a:ext>
            </a:extLst>
          </p:cNvPr>
          <p:cNvSpPr txBox="1"/>
          <p:nvPr/>
        </p:nvSpPr>
        <p:spPr>
          <a:xfrm>
            <a:off x="2265895" y="611758"/>
            <a:ext cx="2885226" cy="646331"/>
          </a:xfrm>
          <a:prstGeom prst="rect">
            <a:avLst/>
          </a:prstGeom>
          <a:noFill/>
        </p:spPr>
        <p:txBody>
          <a:bodyPr wrap="square" rtlCol="0">
            <a:spAutoFit/>
          </a:bodyPr>
          <a:lstStyle/>
          <a:p>
            <a:r>
              <a:rPr lang="en-US" dirty="0">
                <a:solidFill>
                  <a:srgbClr val="FF0000"/>
                </a:solidFill>
              </a:rPr>
              <a:t>This vector is used to store the history of all our rolls</a:t>
            </a:r>
          </a:p>
        </p:txBody>
      </p:sp>
      <p:cxnSp>
        <p:nvCxnSpPr>
          <p:cNvPr id="30" name="Straight Arrow Connector 29">
            <a:extLst>
              <a:ext uri="{FF2B5EF4-FFF2-40B4-BE49-F238E27FC236}">
                <a16:creationId xmlns:a16="http://schemas.microsoft.com/office/drawing/2014/main" id="{4CEA122B-BBDA-B5CC-6521-79551F733B65}"/>
              </a:ext>
            </a:extLst>
          </p:cNvPr>
          <p:cNvCxnSpPr>
            <a:cxnSpLocks/>
          </p:cNvCxnSpPr>
          <p:nvPr/>
        </p:nvCxnSpPr>
        <p:spPr>
          <a:xfrm>
            <a:off x="3505200" y="1181886"/>
            <a:ext cx="368192" cy="59611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24623EE9-1B8F-ABA8-04DF-57484B9A3907}"/>
              </a:ext>
            </a:extLst>
          </p:cNvPr>
          <p:cNvSpPr txBox="1"/>
          <p:nvPr/>
        </p:nvSpPr>
        <p:spPr>
          <a:xfrm>
            <a:off x="461870" y="1479943"/>
            <a:ext cx="2167714" cy="646331"/>
          </a:xfrm>
          <a:prstGeom prst="rect">
            <a:avLst/>
          </a:prstGeom>
          <a:noFill/>
        </p:spPr>
        <p:txBody>
          <a:bodyPr wrap="square" rtlCol="0">
            <a:spAutoFit/>
          </a:bodyPr>
          <a:lstStyle/>
          <a:p>
            <a:r>
              <a:rPr lang="en-US" dirty="0">
                <a:solidFill>
                  <a:srgbClr val="FF0000"/>
                </a:solidFill>
              </a:rPr>
              <a:t>This is used to store the most recent roll</a:t>
            </a:r>
          </a:p>
        </p:txBody>
      </p:sp>
      <p:cxnSp>
        <p:nvCxnSpPr>
          <p:cNvPr id="35" name="Straight Arrow Connector 34">
            <a:extLst>
              <a:ext uri="{FF2B5EF4-FFF2-40B4-BE49-F238E27FC236}">
                <a16:creationId xmlns:a16="http://schemas.microsoft.com/office/drawing/2014/main" id="{BB6F9069-8BA8-8E12-B525-1D2A28A96C87}"/>
              </a:ext>
            </a:extLst>
          </p:cNvPr>
          <p:cNvCxnSpPr>
            <a:cxnSpLocks/>
          </p:cNvCxnSpPr>
          <p:nvPr/>
        </p:nvCxnSpPr>
        <p:spPr>
          <a:xfrm>
            <a:off x="2400156" y="1951670"/>
            <a:ext cx="774844" cy="35973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2" name="Arrow: Curved Down 41">
            <a:extLst>
              <a:ext uri="{FF2B5EF4-FFF2-40B4-BE49-F238E27FC236}">
                <a16:creationId xmlns:a16="http://schemas.microsoft.com/office/drawing/2014/main" id="{29DCE0D0-116D-5D6B-817C-C8E74C22F772}"/>
              </a:ext>
            </a:extLst>
          </p:cNvPr>
          <p:cNvSpPr/>
          <p:nvPr/>
        </p:nvSpPr>
        <p:spPr>
          <a:xfrm rot="16200000">
            <a:off x="2304720" y="3130230"/>
            <a:ext cx="1208670" cy="359730"/>
          </a:xfrm>
          <a:prstGeom prst="curved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tx1"/>
              </a:solidFill>
            </a:endParaRPr>
          </a:p>
        </p:txBody>
      </p:sp>
      <p:sp>
        <p:nvSpPr>
          <p:cNvPr id="43" name="TextBox 42">
            <a:extLst>
              <a:ext uri="{FF2B5EF4-FFF2-40B4-BE49-F238E27FC236}">
                <a16:creationId xmlns:a16="http://schemas.microsoft.com/office/drawing/2014/main" id="{557997FF-BA88-5666-7EA8-47F1DBDB7245}"/>
              </a:ext>
            </a:extLst>
          </p:cNvPr>
          <p:cNvSpPr txBox="1"/>
          <p:nvPr/>
        </p:nvSpPr>
        <p:spPr>
          <a:xfrm>
            <a:off x="427504" y="3017520"/>
            <a:ext cx="2603471" cy="2031325"/>
          </a:xfrm>
          <a:prstGeom prst="rect">
            <a:avLst/>
          </a:prstGeom>
          <a:noFill/>
        </p:spPr>
        <p:txBody>
          <a:bodyPr wrap="square" rtlCol="0">
            <a:spAutoFit/>
          </a:bodyPr>
          <a:lstStyle/>
          <a:p>
            <a:r>
              <a:rPr lang="en-US" dirty="0">
                <a:solidFill>
                  <a:srgbClr val="FF0000"/>
                </a:solidFill>
              </a:rPr>
              <a:t>Goes back to check whether &lt;</a:t>
            </a:r>
            <a:r>
              <a:rPr lang="en-US" dirty="0" err="1">
                <a:solidFill>
                  <a:srgbClr val="FF0000"/>
                </a:solidFill>
              </a:rPr>
              <a:t>lastRoll</a:t>
            </a:r>
            <a:r>
              <a:rPr lang="en-US" dirty="0">
                <a:solidFill>
                  <a:srgbClr val="FF0000"/>
                </a:solidFill>
              </a:rPr>
              <a:t>&gt; = 6. </a:t>
            </a:r>
          </a:p>
          <a:p>
            <a:r>
              <a:rPr lang="en-US" dirty="0">
                <a:solidFill>
                  <a:srgbClr val="FF0000"/>
                </a:solidFill>
              </a:rPr>
              <a:t>- If not, it carries out the commands again. </a:t>
            </a:r>
          </a:p>
          <a:p>
            <a:r>
              <a:rPr lang="en-US" dirty="0">
                <a:solidFill>
                  <a:srgbClr val="FF0000"/>
                </a:solidFill>
              </a:rPr>
              <a:t>- If it is, it exits the loop and does the next instruction after the loop.</a:t>
            </a:r>
          </a:p>
        </p:txBody>
      </p:sp>
      <p:sp>
        <p:nvSpPr>
          <p:cNvPr id="44" name="TextBox 43">
            <a:extLst>
              <a:ext uri="{FF2B5EF4-FFF2-40B4-BE49-F238E27FC236}">
                <a16:creationId xmlns:a16="http://schemas.microsoft.com/office/drawing/2014/main" id="{713AF8ED-53C5-F1DD-E964-8167CDEEDD22}"/>
              </a:ext>
            </a:extLst>
          </p:cNvPr>
          <p:cNvSpPr txBox="1"/>
          <p:nvPr/>
        </p:nvSpPr>
        <p:spPr>
          <a:xfrm>
            <a:off x="7040881" y="5646108"/>
            <a:ext cx="4351019" cy="1200329"/>
          </a:xfrm>
          <a:prstGeom prst="rect">
            <a:avLst/>
          </a:prstGeom>
          <a:noFill/>
        </p:spPr>
        <p:txBody>
          <a:bodyPr wrap="square" rtlCol="0">
            <a:spAutoFit/>
          </a:bodyPr>
          <a:lstStyle/>
          <a:p>
            <a:r>
              <a:rPr lang="en-US" dirty="0">
                <a:solidFill>
                  <a:srgbClr val="FF0000"/>
                </a:solidFill>
              </a:rPr>
              <a:t>We needed this 0 to start the vector. Now, to display the results, we remove it using [-1].</a:t>
            </a:r>
          </a:p>
          <a:p>
            <a:r>
              <a:rPr lang="en-US" dirty="0">
                <a:solidFill>
                  <a:srgbClr val="FF0000"/>
                </a:solidFill>
              </a:rPr>
              <a:t>(There is another way of doing this but it involves using lists which we haven’t learnt.)</a:t>
            </a:r>
          </a:p>
        </p:txBody>
      </p:sp>
      <p:pic>
        <p:nvPicPr>
          <p:cNvPr id="47" name="Picture 46">
            <a:extLst>
              <a:ext uri="{FF2B5EF4-FFF2-40B4-BE49-F238E27FC236}">
                <a16:creationId xmlns:a16="http://schemas.microsoft.com/office/drawing/2014/main" id="{23001D3D-A1AD-E258-1AB1-AEF224E071F4}"/>
              </a:ext>
            </a:extLst>
          </p:cNvPr>
          <p:cNvPicPr>
            <a:picLocks noChangeAspect="1"/>
          </p:cNvPicPr>
          <p:nvPr/>
        </p:nvPicPr>
        <p:blipFill>
          <a:blip r:embed="rId2"/>
          <a:stretch>
            <a:fillRect/>
          </a:stretch>
        </p:blipFill>
        <p:spPr>
          <a:xfrm>
            <a:off x="6834316" y="5056273"/>
            <a:ext cx="3666637" cy="552297"/>
          </a:xfrm>
          <a:prstGeom prst="rect">
            <a:avLst/>
          </a:prstGeom>
        </p:spPr>
      </p:pic>
      <p:cxnSp>
        <p:nvCxnSpPr>
          <p:cNvPr id="45" name="Straight Arrow Connector 44">
            <a:extLst>
              <a:ext uri="{FF2B5EF4-FFF2-40B4-BE49-F238E27FC236}">
                <a16:creationId xmlns:a16="http://schemas.microsoft.com/office/drawing/2014/main" id="{A36C589C-F54C-DA08-9B21-E57F8072868D}"/>
              </a:ext>
            </a:extLst>
          </p:cNvPr>
          <p:cNvCxnSpPr>
            <a:cxnSpLocks/>
          </p:cNvCxnSpPr>
          <p:nvPr/>
        </p:nvCxnSpPr>
        <p:spPr>
          <a:xfrm flipV="1">
            <a:off x="7645731" y="5575012"/>
            <a:ext cx="1" cy="18633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58F3783A-8CC5-E3FD-7447-CA430669ADCA}"/>
              </a:ext>
            </a:extLst>
          </p:cNvPr>
          <p:cNvSpPr txBox="1"/>
          <p:nvPr/>
        </p:nvSpPr>
        <p:spPr>
          <a:xfrm>
            <a:off x="6738181" y="4453157"/>
            <a:ext cx="3858906" cy="646331"/>
          </a:xfrm>
          <a:prstGeom prst="rect">
            <a:avLst/>
          </a:prstGeom>
          <a:noFill/>
        </p:spPr>
        <p:txBody>
          <a:bodyPr wrap="square" rtlCol="0">
            <a:spAutoFit/>
          </a:bodyPr>
          <a:lstStyle/>
          <a:p>
            <a:r>
              <a:rPr lang="en-US" dirty="0">
                <a:solidFill>
                  <a:srgbClr val="FF0000"/>
                </a:solidFill>
              </a:rPr>
              <a:t>Outputs how many elements there are in our history of rolls (minus 1)…</a:t>
            </a:r>
          </a:p>
        </p:txBody>
      </p:sp>
      <p:cxnSp>
        <p:nvCxnSpPr>
          <p:cNvPr id="54" name="Straight Arrow Connector 53">
            <a:extLst>
              <a:ext uri="{FF2B5EF4-FFF2-40B4-BE49-F238E27FC236}">
                <a16:creationId xmlns:a16="http://schemas.microsoft.com/office/drawing/2014/main" id="{27A9BD06-BC62-FE20-665D-C29D8DBD2D5A}"/>
              </a:ext>
            </a:extLst>
          </p:cNvPr>
          <p:cNvCxnSpPr>
            <a:cxnSpLocks/>
          </p:cNvCxnSpPr>
          <p:nvPr/>
        </p:nvCxnSpPr>
        <p:spPr>
          <a:xfrm flipH="1">
            <a:off x="6216732" y="4660900"/>
            <a:ext cx="593643" cy="7281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C358E710-B87D-38E9-B941-CEE1436F93E7}"/>
              </a:ext>
            </a:extLst>
          </p:cNvPr>
          <p:cNvSpPr txBox="1"/>
          <p:nvPr/>
        </p:nvSpPr>
        <p:spPr>
          <a:xfrm>
            <a:off x="4143207" y="6050746"/>
            <a:ext cx="3189178" cy="646331"/>
          </a:xfrm>
          <a:prstGeom prst="rect">
            <a:avLst/>
          </a:prstGeom>
          <a:noFill/>
        </p:spPr>
        <p:txBody>
          <a:bodyPr wrap="square" rtlCol="0">
            <a:spAutoFit/>
          </a:bodyPr>
          <a:lstStyle/>
          <a:p>
            <a:r>
              <a:rPr lang="en-US" dirty="0">
                <a:solidFill>
                  <a:srgbClr val="FF0000"/>
                </a:solidFill>
              </a:rPr>
              <a:t>Outputs the whole history without the </a:t>
            </a:r>
            <a:r>
              <a:rPr lang="en-US">
                <a:solidFill>
                  <a:srgbClr val="FF0000"/>
                </a:solidFill>
              </a:rPr>
              <a:t>first element</a:t>
            </a:r>
            <a:endParaRPr lang="en-US" dirty="0">
              <a:solidFill>
                <a:srgbClr val="FF0000"/>
              </a:solidFill>
            </a:endParaRPr>
          </a:p>
        </p:txBody>
      </p:sp>
      <p:cxnSp>
        <p:nvCxnSpPr>
          <p:cNvPr id="58" name="Straight Arrow Connector 57">
            <a:extLst>
              <a:ext uri="{FF2B5EF4-FFF2-40B4-BE49-F238E27FC236}">
                <a16:creationId xmlns:a16="http://schemas.microsoft.com/office/drawing/2014/main" id="{D467D18C-0427-F050-B7EB-E8019E4A1495}"/>
              </a:ext>
            </a:extLst>
          </p:cNvPr>
          <p:cNvCxnSpPr>
            <a:cxnSpLocks/>
          </p:cNvCxnSpPr>
          <p:nvPr/>
        </p:nvCxnSpPr>
        <p:spPr>
          <a:xfrm flipH="1" flipV="1">
            <a:off x="4862649" y="5654280"/>
            <a:ext cx="288472" cy="41879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4783632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F73F3D-7CBD-46D3-AD51-D6E4EA1B7A38}"/>
              </a:ext>
            </a:extLst>
          </p:cNvPr>
          <p:cNvSpPr>
            <a:spLocks noGrp="1"/>
          </p:cNvSpPr>
          <p:nvPr>
            <p:ph type="title"/>
          </p:nvPr>
        </p:nvSpPr>
        <p:spPr/>
        <p:txBody>
          <a:bodyPr/>
          <a:lstStyle/>
          <a:p>
            <a:r>
              <a:rPr lang="en-SG" dirty="0"/>
              <a:t>“For” loop</a:t>
            </a:r>
          </a:p>
        </p:txBody>
      </p:sp>
      <p:sp>
        <p:nvSpPr>
          <p:cNvPr id="3" name="Content Placeholder 2">
            <a:extLst>
              <a:ext uri="{FF2B5EF4-FFF2-40B4-BE49-F238E27FC236}">
                <a16:creationId xmlns:a16="http://schemas.microsoft.com/office/drawing/2014/main" id="{E6CD1D97-2687-4B15-BF3D-D09058FCEB2F}"/>
              </a:ext>
            </a:extLst>
          </p:cNvPr>
          <p:cNvSpPr>
            <a:spLocks noGrp="1"/>
          </p:cNvSpPr>
          <p:nvPr>
            <p:ph idx="1"/>
          </p:nvPr>
        </p:nvSpPr>
        <p:spPr>
          <a:xfrm>
            <a:off x="77583" y="767101"/>
            <a:ext cx="6593290" cy="6074077"/>
          </a:xfrm>
        </p:spPr>
        <p:txBody>
          <a:bodyPr>
            <a:normAutofit/>
          </a:bodyPr>
          <a:lstStyle/>
          <a:p>
            <a:pPr marL="0" indent="0">
              <a:buNone/>
            </a:pPr>
            <a:r>
              <a:rPr lang="en-SG" dirty="0"/>
              <a:t>From &lt;data1&gt;, we want to model future temperatures over the next 10 years based on current &lt;temp&gt;, assuming a 1% increase per year.</a:t>
            </a:r>
          </a:p>
          <a:p>
            <a:pPr marL="0" indent="0">
              <a:buNone/>
            </a:pPr>
            <a:r>
              <a:rPr lang="en-SG" sz="2000" dirty="0">
                <a:latin typeface="Courier New" panose="02070309020205020404" pitchFamily="49" charset="0"/>
                <a:cs typeface="Courier New" panose="02070309020205020404" pitchFamily="49" charset="0"/>
              </a:rPr>
              <a:t>#Create a matrix to store the data </a:t>
            </a:r>
          </a:p>
          <a:p>
            <a:pPr marL="0" indent="0">
              <a:buNone/>
            </a:pPr>
            <a:r>
              <a:rPr lang="en-SG" sz="2000" dirty="0" err="1">
                <a:latin typeface="Courier New" panose="02070309020205020404" pitchFamily="49" charset="0"/>
                <a:cs typeface="Courier New" panose="02070309020205020404" pitchFamily="49" charset="0"/>
              </a:rPr>
              <a:t>futureTemps</a:t>
            </a:r>
            <a:r>
              <a:rPr lang="en-SG" sz="2000" dirty="0">
                <a:latin typeface="Courier New" panose="02070309020205020404" pitchFamily="49" charset="0"/>
                <a:cs typeface="Courier New" panose="02070309020205020404" pitchFamily="49" charset="0"/>
              </a:rPr>
              <a:t>=matrix(rep(0,20*10),</a:t>
            </a:r>
            <a:r>
              <a:rPr lang="en-SG" sz="2000" dirty="0" err="1">
                <a:latin typeface="Courier New" panose="02070309020205020404" pitchFamily="49" charset="0"/>
                <a:cs typeface="Courier New" panose="02070309020205020404" pitchFamily="49" charset="0"/>
              </a:rPr>
              <a:t>nrow</a:t>
            </a:r>
            <a:r>
              <a:rPr lang="en-SG" sz="2000" dirty="0">
                <a:latin typeface="Courier New" panose="02070309020205020404" pitchFamily="49" charset="0"/>
                <a:cs typeface="Courier New" panose="02070309020205020404" pitchFamily="49" charset="0"/>
              </a:rPr>
              <a:t>=20)</a:t>
            </a:r>
          </a:p>
          <a:p>
            <a:pPr marL="0" indent="0">
              <a:buNone/>
            </a:pPr>
            <a:r>
              <a:rPr lang="en-SG" sz="2000" dirty="0" err="1">
                <a:latin typeface="Courier New" panose="02070309020205020404" pitchFamily="49" charset="0"/>
                <a:cs typeface="Courier New" panose="02070309020205020404" pitchFamily="49" charset="0"/>
              </a:rPr>
              <a:t>futureTemps</a:t>
            </a:r>
            <a:r>
              <a:rPr lang="en-SG" sz="2000" dirty="0">
                <a:latin typeface="Courier New" panose="02070309020205020404" pitchFamily="49" charset="0"/>
                <a:cs typeface="Courier New" panose="02070309020205020404" pitchFamily="49" charset="0"/>
              </a:rPr>
              <a:t>=</a:t>
            </a:r>
            <a:r>
              <a:rPr lang="en-SG" sz="2000" dirty="0" err="1">
                <a:latin typeface="Courier New" panose="02070309020205020404" pitchFamily="49" charset="0"/>
                <a:cs typeface="Courier New" panose="02070309020205020404" pitchFamily="49" charset="0"/>
              </a:rPr>
              <a:t>cbind</a:t>
            </a:r>
            <a:r>
              <a:rPr lang="en-SG" sz="2000" dirty="0">
                <a:latin typeface="Courier New" panose="02070309020205020404" pitchFamily="49" charset="0"/>
                <a:cs typeface="Courier New" panose="02070309020205020404" pitchFamily="49" charset="0"/>
              </a:rPr>
              <a:t>(data1$temp,futureTemps)</a:t>
            </a:r>
          </a:p>
          <a:p>
            <a:pPr marL="0" indent="0">
              <a:buNone/>
            </a:pPr>
            <a:endParaRPr lang="en-SG" sz="2000" dirty="0">
              <a:latin typeface="Courier New" panose="02070309020205020404" pitchFamily="49" charset="0"/>
              <a:cs typeface="Courier New" panose="02070309020205020404" pitchFamily="49" charset="0"/>
            </a:endParaRPr>
          </a:p>
          <a:p>
            <a:pPr marL="0" indent="0">
              <a:buNone/>
            </a:pPr>
            <a:r>
              <a:rPr lang="en-SG" sz="2000" dirty="0">
                <a:latin typeface="Courier New" panose="02070309020205020404" pitchFamily="49" charset="0"/>
                <a:cs typeface="Courier New" panose="02070309020205020404" pitchFamily="49" charset="0"/>
              </a:rPr>
              <a:t>#Then we could do this manually</a:t>
            </a:r>
          </a:p>
          <a:p>
            <a:pPr marL="0" indent="0">
              <a:buNone/>
            </a:pPr>
            <a:r>
              <a:rPr lang="fr-FR" sz="1400" dirty="0" err="1">
                <a:latin typeface="Courier New" panose="02070309020205020404" pitchFamily="49" charset="0"/>
                <a:cs typeface="Courier New" panose="02070309020205020404" pitchFamily="49" charset="0"/>
              </a:rPr>
              <a:t>futureTemps</a:t>
            </a:r>
            <a:r>
              <a:rPr lang="fr-FR" sz="1400" dirty="0">
                <a:latin typeface="Courier New" panose="02070309020205020404" pitchFamily="49" charset="0"/>
                <a:cs typeface="Courier New" panose="02070309020205020404" pitchFamily="49" charset="0"/>
              </a:rPr>
              <a:t>[,2]=</a:t>
            </a:r>
            <a:r>
              <a:rPr lang="fr-FR" sz="1400" dirty="0" err="1">
                <a:latin typeface="Courier New" panose="02070309020205020404" pitchFamily="49" charset="0"/>
                <a:cs typeface="Courier New" panose="02070309020205020404" pitchFamily="49" charset="0"/>
              </a:rPr>
              <a:t>futureTemps</a:t>
            </a:r>
            <a:r>
              <a:rPr lang="fr-FR" sz="1400" dirty="0">
                <a:latin typeface="Courier New" panose="02070309020205020404" pitchFamily="49" charset="0"/>
                <a:cs typeface="Courier New" panose="02070309020205020404" pitchFamily="49" charset="0"/>
              </a:rPr>
              <a:t>[,1]*1.01</a:t>
            </a:r>
          </a:p>
          <a:p>
            <a:pPr marL="0" indent="0">
              <a:buNone/>
            </a:pPr>
            <a:r>
              <a:rPr lang="fr-FR" sz="1400" dirty="0" err="1">
                <a:latin typeface="Courier New" panose="02070309020205020404" pitchFamily="49" charset="0"/>
                <a:cs typeface="Courier New" panose="02070309020205020404" pitchFamily="49" charset="0"/>
              </a:rPr>
              <a:t>futureTemps</a:t>
            </a:r>
            <a:r>
              <a:rPr lang="fr-FR" sz="1400" dirty="0">
                <a:latin typeface="Courier New" panose="02070309020205020404" pitchFamily="49" charset="0"/>
                <a:cs typeface="Courier New" panose="02070309020205020404" pitchFamily="49" charset="0"/>
              </a:rPr>
              <a:t>[,3]=</a:t>
            </a:r>
            <a:r>
              <a:rPr lang="fr-FR" sz="1400" dirty="0" err="1">
                <a:latin typeface="Courier New" panose="02070309020205020404" pitchFamily="49" charset="0"/>
                <a:cs typeface="Courier New" panose="02070309020205020404" pitchFamily="49" charset="0"/>
              </a:rPr>
              <a:t>futureTemps</a:t>
            </a:r>
            <a:r>
              <a:rPr lang="fr-FR" sz="1400" dirty="0">
                <a:latin typeface="Courier New" panose="02070309020205020404" pitchFamily="49" charset="0"/>
                <a:cs typeface="Courier New" panose="02070309020205020404" pitchFamily="49" charset="0"/>
              </a:rPr>
              <a:t>[,2]*1.01</a:t>
            </a:r>
          </a:p>
          <a:p>
            <a:pPr marL="0" indent="0">
              <a:buNone/>
            </a:pPr>
            <a:r>
              <a:rPr lang="fr-FR" sz="1400" dirty="0" err="1">
                <a:latin typeface="Courier New" panose="02070309020205020404" pitchFamily="49" charset="0"/>
                <a:cs typeface="Courier New" panose="02070309020205020404" pitchFamily="49" charset="0"/>
              </a:rPr>
              <a:t>futureTemps</a:t>
            </a:r>
            <a:r>
              <a:rPr lang="fr-FR" sz="1400" dirty="0">
                <a:latin typeface="Courier New" panose="02070309020205020404" pitchFamily="49" charset="0"/>
                <a:cs typeface="Courier New" panose="02070309020205020404" pitchFamily="49" charset="0"/>
              </a:rPr>
              <a:t>[,4]=</a:t>
            </a:r>
            <a:r>
              <a:rPr lang="fr-FR" sz="1400" dirty="0" err="1">
                <a:latin typeface="Courier New" panose="02070309020205020404" pitchFamily="49" charset="0"/>
                <a:cs typeface="Courier New" panose="02070309020205020404" pitchFamily="49" charset="0"/>
              </a:rPr>
              <a:t>futureTemps</a:t>
            </a:r>
            <a:r>
              <a:rPr lang="fr-FR" sz="1400" dirty="0">
                <a:latin typeface="Courier New" panose="02070309020205020404" pitchFamily="49" charset="0"/>
                <a:cs typeface="Courier New" panose="02070309020205020404" pitchFamily="49" charset="0"/>
              </a:rPr>
              <a:t>[,3]*1.01</a:t>
            </a:r>
          </a:p>
          <a:p>
            <a:pPr marL="0" indent="0">
              <a:buNone/>
            </a:pPr>
            <a:r>
              <a:rPr lang="fr-FR" sz="1400" dirty="0" err="1">
                <a:latin typeface="Courier New" panose="02070309020205020404" pitchFamily="49" charset="0"/>
                <a:cs typeface="Courier New" panose="02070309020205020404" pitchFamily="49" charset="0"/>
              </a:rPr>
              <a:t>futureTemps</a:t>
            </a:r>
            <a:r>
              <a:rPr lang="fr-FR" sz="1400" dirty="0">
                <a:latin typeface="Courier New" panose="02070309020205020404" pitchFamily="49" charset="0"/>
                <a:cs typeface="Courier New" panose="02070309020205020404" pitchFamily="49" charset="0"/>
              </a:rPr>
              <a:t>[,5]=</a:t>
            </a:r>
            <a:r>
              <a:rPr lang="fr-FR" sz="1400" dirty="0" err="1">
                <a:latin typeface="Courier New" panose="02070309020205020404" pitchFamily="49" charset="0"/>
                <a:cs typeface="Courier New" panose="02070309020205020404" pitchFamily="49" charset="0"/>
              </a:rPr>
              <a:t>futureTemps</a:t>
            </a:r>
            <a:r>
              <a:rPr lang="fr-FR" sz="1400" dirty="0">
                <a:latin typeface="Courier New" panose="02070309020205020404" pitchFamily="49" charset="0"/>
                <a:cs typeface="Courier New" panose="02070309020205020404" pitchFamily="49" charset="0"/>
              </a:rPr>
              <a:t>[,4]*1.01</a:t>
            </a:r>
          </a:p>
          <a:p>
            <a:pPr marL="0" indent="0">
              <a:buNone/>
            </a:pPr>
            <a:r>
              <a:rPr lang="fr-FR" sz="1400" dirty="0" err="1">
                <a:latin typeface="Courier New" panose="02070309020205020404" pitchFamily="49" charset="0"/>
                <a:cs typeface="Courier New" panose="02070309020205020404" pitchFamily="49" charset="0"/>
              </a:rPr>
              <a:t>futureTemps</a:t>
            </a:r>
            <a:r>
              <a:rPr lang="fr-FR" sz="1400" dirty="0">
                <a:latin typeface="Courier New" panose="02070309020205020404" pitchFamily="49" charset="0"/>
                <a:cs typeface="Courier New" panose="02070309020205020404" pitchFamily="49" charset="0"/>
              </a:rPr>
              <a:t>[,6]=</a:t>
            </a:r>
            <a:r>
              <a:rPr lang="fr-FR" sz="1400" dirty="0" err="1">
                <a:latin typeface="Courier New" panose="02070309020205020404" pitchFamily="49" charset="0"/>
                <a:cs typeface="Courier New" panose="02070309020205020404" pitchFamily="49" charset="0"/>
              </a:rPr>
              <a:t>futureTemps</a:t>
            </a:r>
            <a:r>
              <a:rPr lang="fr-FR" sz="1400" dirty="0">
                <a:latin typeface="Courier New" panose="02070309020205020404" pitchFamily="49" charset="0"/>
                <a:cs typeface="Courier New" panose="02070309020205020404" pitchFamily="49" charset="0"/>
              </a:rPr>
              <a:t>[,5]*1.01</a:t>
            </a:r>
          </a:p>
          <a:p>
            <a:pPr marL="0" indent="0">
              <a:buNone/>
            </a:pPr>
            <a:r>
              <a:rPr lang="fr-FR" sz="1400" dirty="0">
                <a:latin typeface="Courier New" panose="02070309020205020404" pitchFamily="49" charset="0"/>
                <a:cs typeface="Courier New" panose="02070309020205020404" pitchFamily="49" charset="0"/>
              </a:rPr>
              <a:t>… … … …</a:t>
            </a:r>
          </a:p>
          <a:p>
            <a:pPr marL="0" indent="0">
              <a:buNone/>
            </a:pPr>
            <a:r>
              <a:rPr lang="fr-FR" sz="1400" dirty="0" err="1">
                <a:latin typeface="Courier New" panose="02070309020205020404" pitchFamily="49" charset="0"/>
                <a:cs typeface="Courier New" panose="02070309020205020404" pitchFamily="49" charset="0"/>
              </a:rPr>
              <a:t>futureTemps</a:t>
            </a:r>
            <a:r>
              <a:rPr lang="fr-FR" sz="1400" dirty="0">
                <a:latin typeface="Courier New" panose="02070309020205020404" pitchFamily="49" charset="0"/>
                <a:cs typeface="Courier New" panose="02070309020205020404" pitchFamily="49" charset="0"/>
              </a:rPr>
              <a:t>[,11]=</a:t>
            </a:r>
            <a:r>
              <a:rPr lang="fr-FR" sz="1400" dirty="0" err="1">
                <a:latin typeface="Courier New" panose="02070309020205020404" pitchFamily="49" charset="0"/>
                <a:cs typeface="Courier New" panose="02070309020205020404" pitchFamily="49" charset="0"/>
              </a:rPr>
              <a:t>futureTemps</a:t>
            </a:r>
            <a:r>
              <a:rPr lang="fr-FR" sz="1400" dirty="0">
                <a:latin typeface="Courier New" panose="02070309020205020404" pitchFamily="49" charset="0"/>
                <a:cs typeface="Courier New" panose="02070309020205020404" pitchFamily="49" charset="0"/>
              </a:rPr>
              <a:t>[,10]*1.01</a:t>
            </a:r>
            <a:endParaRPr lang="en-SG" sz="1400" dirty="0">
              <a:latin typeface="Courier New" panose="02070309020205020404" pitchFamily="49" charset="0"/>
              <a:cs typeface="Courier New" panose="02070309020205020404" pitchFamily="49" charset="0"/>
            </a:endParaRPr>
          </a:p>
        </p:txBody>
      </p:sp>
      <p:sp>
        <p:nvSpPr>
          <p:cNvPr id="20" name="Slide Number Placeholder 3">
            <a:extLst>
              <a:ext uri="{FF2B5EF4-FFF2-40B4-BE49-F238E27FC236}">
                <a16:creationId xmlns:a16="http://schemas.microsoft.com/office/drawing/2014/main" id="{06E6AF5F-4211-6FC9-A1E5-16601C6C3354}"/>
              </a:ext>
            </a:extLst>
          </p:cNvPr>
          <p:cNvSpPr>
            <a:spLocks noGrp="1"/>
          </p:cNvSpPr>
          <p:nvPr>
            <p:ph type="sldNum" sz="quarter" idx="12"/>
          </p:nvPr>
        </p:nvSpPr>
        <p:spPr>
          <a:xfrm>
            <a:off x="9448800" y="6492875"/>
            <a:ext cx="2743200" cy="365125"/>
          </a:xfrm>
        </p:spPr>
        <p:txBody>
          <a:bodyPr/>
          <a:lstStyle/>
          <a:p>
            <a:fld id="{48F63A3B-78C7-47BE-AE5E-E10140E04643}" type="slidenum">
              <a:rPr lang="en-US" smtClean="0"/>
              <a:t>53</a:t>
            </a:fld>
            <a:endParaRPr lang="en-US" dirty="0"/>
          </a:p>
        </p:txBody>
      </p:sp>
      <p:pic>
        <p:nvPicPr>
          <p:cNvPr id="4" name="Picture 3">
            <a:extLst>
              <a:ext uri="{FF2B5EF4-FFF2-40B4-BE49-F238E27FC236}">
                <a16:creationId xmlns:a16="http://schemas.microsoft.com/office/drawing/2014/main" id="{43DB3F7D-01ED-DB68-059D-98A833ECCEB7}"/>
              </a:ext>
            </a:extLst>
          </p:cNvPr>
          <p:cNvPicPr>
            <a:picLocks noChangeAspect="1"/>
          </p:cNvPicPr>
          <p:nvPr/>
        </p:nvPicPr>
        <p:blipFill rotWithShape="1">
          <a:blip r:embed="rId2"/>
          <a:srcRect b="58741"/>
          <a:stretch/>
        </p:blipFill>
        <p:spPr>
          <a:xfrm>
            <a:off x="2078397" y="119761"/>
            <a:ext cx="1066395" cy="663214"/>
          </a:xfrm>
          <a:prstGeom prst="rect">
            <a:avLst/>
          </a:prstGeom>
        </p:spPr>
      </p:pic>
      <p:pic>
        <p:nvPicPr>
          <p:cNvPr id="6" name="Picture 5">
            <a:extLst>
              <a:ext uri="{FF2B5EF4-FFF2-40B4-BE49-F238E27FC236}">
                <a16:creationId xmlns:a16="http://schemas.microsoft.com/office/drawing/2014/main" id="{93F6C596-74F9-07C4-9CC0-411C83D1A0B5}"/>
              </a:ext>
            </a:extLst>
          </p:cNvPr>
          <p:cNvPicPr>
            <a:picLocks noChangeAspect="1"/>
          </p:cNvPicPr>
          <p:nvPr/>
        </p:nvPicPr>
        <p:blipFill>
          <a:blip r:embed="rId3"/>
          <a:stretch>
            <a:fillRect/>
          </a:stretch>
        </p:blipFill>
        <p:spPr>
          <a:xfrm>
            <a:off x="7857447" y="260906"/>
            <a:ext cx="4273658" cy="4087510"/>
          </a:xfrm>
          <a:prstGeom prst="rect">
            <a:avLst/>
          </a:prstGeom>
        </p:spPr>
      </p:pic>
      <p:sp>
        <p:nvSpPr>
          <p:cNvPr id="12" name="TextBox 11">
            <a:extLst>
              <a:ext uri="{FF2B5EF4-FFF2-40B4-BE49-F238E27FC236}">
                <a16:creationId xmlns:a16="http://schemas.microsoft.com/office/drawing/2014/main" id="{B6BA86B3-102F-29B1-21DE-A3634239CD7C}"/>
              </a:ext>
            </a:extLst>
          </p:cNvPr>
          <p:cNvSpPr txBox="1"/>
          <p:nvPr/>
        </p:nvSpPr>
        <p:spPr>
          <a:xfrm>
            <a:off x="3677614" y="2094365"/>
            <a:ext cx="3234593" cy="369332"/>
          </a:xfrm>
          <a:prstGeom prst="rect">
            <a:avLst/>
          </a:prstGeom>
          <a:noFill/>
        </p:spPr>
        <p:txBody>
          <a:bodyPr wrap="square" rtlCol="0">
            <a:spAutoFit/>
          </a:bodyPr>
          <a:lstStyle/>
          <a:p>
            <a:r>
              <a:rPr lang="en-US" dirty="0">
                <a:solidFill>
                  <a:srgbClr val="FF0000"/>
                </a:solidFill>
              </a:rPr>
              <a:t>Creates a 20 by 10 matrix of 0s</a:t>
            </a:r>
          </a:p>
        </p:txBody>
      </p:sp>
      <p:cxnSp>
        <p:nvCxnSpPr>
          <p:cNvPr id="13" name="Straight Arrow Connector 12">
            <a:extLst>
              <a:ext uri="{FF2B5EF4-FFF2-40B4-BE49-F238E27FC236}">
                <a16:creationId xmlns:a16="http://schemas.microsoft.com/office/drawing/2014/main" id="{798280A1-9D35-CBB1-F68D-FE81A2DCD574}"/>
              </a:ext>
            </a:extLst>
          </p:cNvPr>
          <p:cNvCxnSpPr>
            <a:cxnSpLocks/>
          </p:cNvCxnSpPr>
          <p:nvPr/>
        </p:nvCxnSpPr>
        <p:spPr>
          <a:xfrm flipH="1">
            <a:off x="4498231" y="2369972"/>
            <a:ext cx="243949" cy="50929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F08D600A-082F-9E09-69B1-6BD3AEB1AEF7}"/>
              </a:ext>
            </a:extLst>
          </p:cNvPr>
          <p:cNvCxnSpPr>
            <a:cxnSpLocks/>
          </p:cNvCxnSpPr>
          <p:nvPr/>
        </p:nvCxnSpPr>
        <p:spPr>
          <a:xfrm flipH="1" flipV="1">
            <a:off x="2542094" y="3581851"/>
            <a:ext cx="320040" cy="22206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C6CA69F3-66DC-A940-5543-4178E508D5B5}"/>
              </a:ext>
            </a:extLst>
          </p:cNvPr>
          <p:cNvSpPr txBox="1"/>
          <p:nvPr/>
        </p:nvSpPr>
        <p:spPr>
          <a:xfrm>
            <a:off x="1416496" y="3706614"/>
            <a:ext cx="6163471" cy="369332"/>
          </a:xfrm>
          <a:prstGeom prst="rect">
            <a:avLst/>
          </a:prstGeom>
          <a:noFill/>
        </p:spPr>
        <p:txBody>
          <a:bodyPr wrap="square" rtlCol="0">
            <a:spAutoFit/>
          </a:bodyPr>
          <a:lstStyle/>
          <a:p>
            <a:r>
              <a:rPr lang="en-US" dirty="0">
                <a:solidFill>
                  <a:srgbClr val="FF0000"/>
                </a:solidFill>
              </a:rPr>
              <a:t>Put another column with current temperatures in front</a:t>
            </a:r>
          </a:p>
        </p:txBody>
      </p:sp>
      <p:sp>
        <p:nvSpPr>
          <p:cNvPr id="24" name="Content Placeholder 2">
            <a:extLst>
              <a:ext uri="{FF2B5EF4-FFF2-40B4-BE49-F238E27FC236}">
                <a16:creationId xmlns:a16="http://schemas.microsoft.com/office/drawing/2014/main" id="{83A70770-9F87-F963-EAF2-4B66ED1A6908}"/>
              </a:ext>
            </a:extLst>
          </p:cNvPr>
          <p:cNvSpPr txBox="1">
            <a:spLocks/>
          </p:cNvSpPr>
          <p:nvPr/>
        </p:nvSpPr>
        <p:spPr>
          <a:xfrm>
            <a:off x="5428534" y="4667048"/>
            <a:ext cx="6593290" cy="198893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5">
                    <a:lumMod val="50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5">
                    <a:lumMod val="50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5">
                    <a:lumMod val="50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5">
                    <a:lumMod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5">
                    <a:lumMod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SG" sz="2000" dirty="0">
                <a:latin typeface="Courier New" panose="02070309020205020404" pitchFamily="49" charset="0"/>
                <a:cs typeface="Courier New" panose="02070309020205020404" pitchFamily="49" charset="0"/>
              </a:rPr>
              <a:t>#Or, since we know we need to do this 10 times, we could use a For loop:</a:t>
            </a:r>
          </a:p>
          <a:p>
            <a:pPr marL="0" indent="0">
              <a:buFont typeface="Arial" panose="020B0604020202020204" pitchFamily="34" charset="0"/>
              <a:buNone/>
            </a:pPr>
            <a:r>
              <a:rPr lang="it-IT" sz="2000" dirty="0">
                <a:latin typeface="Courier New" panose="02070309020205020404" pitchFamily="49" charset="0"/>
                <a:cs typeface="Courier New" panose="02070309020205020404" pitchFamily="49" charset="0"/>
              </a:rPr>
              <a:t>for(i in 1:10){</a:t>
            </a:r>
          </a:p>
          <a:p>
            <a:pPr marL="0" indent="0">
              <a:buFont typeface="Arial" panose="020B0604020202020204" pitchFamily="34" charset="0"/>
              <a:buNone/>
            </a:pPr>
            <a:r>
              <a:rPr lang="it-IT" sz="2000" dirty="0">
                <a:latin typeface="Courier New" panose="02070309020205020404" pitchFamily="49" charset="0"/>
                <a:cs typeface="Courier New" panose="02070309020205020404" pitchFamily="49" charset="0"/>
              </a:rPr>
              <a:t>  futureTemps[,i+1]=futureTemps[,i]*1.01</a:t>
            </a:r>
          </a:p>
          <a:p>
            <a:pPr marL="0" indent="0">
              <a:buFont typeface="Arial" panose="020B0604020202020204" pitchFamily="34" charset="0"/>
              <a:buNone/>
            </a:pPr>
            <a:r>
              <a:rPr lang="it-IT" sz="2000" dirty="0">
                <a:latin typeface="Courier New" panose="02070309020205020404" pitchFamily="49" charset="0"/>
                <a:cs typeface="Courier New" panose="02070309020205020404" pitchFamily="49" charset="0"/>
              </a:rPr>
              <a:t>}</a:t>
            </a:r>
            <a:endParaRPr lang="en-SG" sz="2000" dirty="0">
              <a:latin typeface="Courier New" panose="02070309020205020404" pitchFamily="49" charset="0"/>
              <a:cs typeface="Courier New" panose="02070309020205020404" pitchFamily="49" charset="0"/>
            </a:endParaRPr>
          </a:p>
        </p:txBody>
      </p:sp>
      <p:cxnSp>
        <p:nvCxnSpPr>
          <p:cNvPr id="26" name="Straight Connector 25">
            <a:extLst>
              <a:ext uri="{FF2B5EF4-FFF2-40B4-BE49-F238E27FC236}">
                <a16:creationId xmlns:a16="http://schemas.microsoft.com/office/drawing/2014/main" id="{79F401FF-D508-DC87-A8E3-04B895B29373}"/>
              </a:ext>
            </a:extLst>
          </p:cNvPr>
          <p:cNvCxnSpPr/>
          <p:nvPr/>
        </p:nvCxnSpPr>
        <p:spPr>
          <a:xfrm>
            <a:off x="5348011" y="4363656"/>
            <a:ext cx="0" cy="2387125"/>
          </a:xfrm>
          <a:prstGeom prst="line">
            <a:avLst/>
          </a:prstGeom>
        </p:spPr>
        <p:style>
          <a:lnRef idx="1">
            <a:schemeClr val="accent1"/>
          </a:lnRef>
          <a:fillRef idx="0">
            <a:schemeClr val="accent1"/>
          </a:fillRef>
          <a:effectRef idx="0">
            <a:schemeClr val="accent1"/>
          </a:effectRef>
          <a:fontRef idx="minor">
            <a:schemeClr val="tx1"/>
          </a:fontRef>
        </p:style>
      </p:cxnSp>
      <p:pic>
        <p:nvPicPr>
          <p:cNvPr id="27" name="Picture 26">
            <a:extLst>
              <a:ext uri="{FF2B5EF4-FFF2-40B4-BE49-F238E27FC236}">
                <a16:creationId xmlns:a16="http://schemas.microsoft.com/office/drawing/2014/main" id="{5392F630-21C8-9851-9099-46B9B570DE4D}"/>
              </a:ext>
            </a:extLst>
          </p:cNvPr>
          <p:cNvPicPr>
            <a:picLocks noChangeAspect="1"/>
          </p:cNvPicPr>
          <p:nvPr/>
        </p:nvPicPr>
        <p:blipFill rotWithShape="1">
          <a:blip r:embed="rId4"/>
          <a:srcRect r="85656"/>
          <a:stretch/>
        </p:blipFill>
        <p:spPr>
          <a:xfrm>
            <a:off x="6896658" y="260906"/>
            <a:ext cx="664040" cy="4087510"/>
          </a:xfrm>
          <a:prstGeom prst="rect">
            <a:avLst/>
          </a:prstGeom>
        </p:spPr>
      </p:pic>
      <p:sp>
        <p:nvSpPr>
          <p:cNvPr id="28" name="TextBox 27">
            <a:extLst>
              <a:ext uri="{FF2B5EF4-FFF2-40B4-BE49-F238E27FC236}">
                <a16:creationId xmlns:a16="http://schemas.microsoft.com/office/drawing/2014/main" id="{15013462-C686-B30D-CB6E-06A737261867}"/>
              </a:ext>
            </a:extLst>
          </p:cNvPr>
          <p:cNvSpPr txBox="1"/>
          <p:nvPr/>
        </p:nvSpPr>
        <p:spPr>
          <a:xfrm>
            <a:off x="7522850" y="2117403"/>
            <a:ext cx="389850" cy="584775"/>
          </a:xfrm>
          <a:prstGeom prst="rect">
            <a:avLst/>
          </a:prstGeom>
          <a:noFill/>
        </p:spPr>
        <p:txBody>
          <a:bodyPr wrap="none" rtlCol="0">
            <a:spAutoFit/>
          </a:bodyPr>
          <a:lstStyle/>
          <a:p>
            <a:r>
              <a:rPr lang="en-SG" sz="3200" dirty="0"/>
              <a:t>+</a:t>
            </a:r>
          </a:p>
        </p:txBody>
      </p:sp>
    </p:spTree>
    <p:extLst>
      <p:ext uri="{BB962C8B-B14F-4D97-AF65-F5344CB8AC3E}">
        <p14:creationId xmlns:p14="http://schemas.microsoft.com/office/powerpoint/2010/main" val="278284480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F73F3D-7CBD-46D3-AD51-D6E4EA1B7A38}"/>
              </a:ext>
            </a:extLst>
          </p:cNvPr>
          <p:cNvSpPr>
            <a:spLocks noGrp="1"/>
          </p:cNvSpPr>
          <p:nvPr>
            <p:ph type="title"/>
          </p:nvPr>
        </p:nvSpPr>
        <p:spPr/>
        <p:txBody>
          <a:bodyPr/>
          <a:lstStyle/>
          <a:p>
            <a:r>
              <a:rPr lang="en-SG" dirty="0"/>
              <a:t>“For” loop: a closer look</a:t>
            </a:r>
          </a:p>
        </p:txBody>
      </p:sp>
      <p:sp>
        <p:nvSpPr>
          <p:cNvPr id="20" name="Slide Number Placeholder 3">
            <a:extLst>
              <a:ext uri="{FF2B5EF4-FFF2-40B4-BE49-F238E27FC236}">
                <a16:creationId xmlns:a16="http://schemas.microsoft.com/office/drawing/2014/main" id="{06E6AF5F-4211-6FC9-A1E5-16601C6C3354}"/>
              </a:ext>
            </a:extLst>
          </p:cNvPr>
          <p:cNvSpPr>
            <a:spLocks noGrp="1"/>
          </p:cNvSpPr>
          <p:nvPr>
            <p:ph type="sldNum" sz="quarter" idx="12"/>
          </p:nvPr>
        </p:nvSpPr>
        <p:spPr>
          <a:xfrm>
            <a:off x="9448800" y="6492875"/>
            <a:ext cx="2743200" cy="365125"/>
          </a:xfrm>
        </p:spPr>
        <p:txBody>
          <a:bodyPr/>
          <a:lstStyle/>
          <a:p>
            <a:fld id="{48F63A3B-78C7-47BE-AE5E-E10140E04643}" type="slidenum">
              <a:rPr lang="en-US" smtClean="0"/>
              <a:t>54</a:t>
            </a:fld>
            <a:endParaRPr lang="en-US" dirty="0"/>
          </a:p>
        </p:txBody>
      </p:sp>
      <p:cxnSp>
        <p:nvCxnSpPr>
          <p:cNvPr id="16" name="Straight Arrow Connector 15">
            <a:extLst>
              <a:ext uri="{FF2B5EF4-FFF2-40B4-BE49-F238E27FC236}">
                <a16:creationId xmlns:a16="http://schemas.microsoft.com/office/drawing/2014/main" id="{F08D600A-082F-9E09-69B1-6BD3AEB1AEF7}"/>
              </a:ext>
            </a:extLst>
          </p:cNvPr>
          <p:cNvCxnSpPr>
            <a:cxnSpLocks/>
          </p:cNvCxnSpPr>
          <p:nvPr/>
        </p:nvCxnSpPr>
        <p:spPr>
          <a:xfrm flipV="1">
            <a:off x="2357683" y="1918356"/>
            <a:ext cx="619197" cy="22849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C6CA69F3-66DC-A940-5543-4178E508D5B5}"/>
              </a:ext>
            </a:extLst>
          </p:cNvPr>
          <p:cNvSpPr txBox="1"/>
          <p:nvPr/>
        </p:nvSpPr>
        <p:spPr>
          <a:xfrm>
            <a:off x="374712" y="1657996"/>
            <a:ext cx="2468204" cy="1477328"/>
          </a:xfrm>
          <a:prstGeom prst="rect">
            <a:avLst/>
          </a:prstGeom>
          <a:noFill/>
        </p:spPr>
        <p:txBody>
          <a:bodyPr wrap="square" rtlCol="0">
            <a:spAutoFit/>
          </a:bodyPr>
          <a:lstStyle/>
          <a:p>
            <a:r>
              <a:rPr lang="en-US" dirty="0">
                <a:solidFill>
                  <a:srgbClr val="FF0000"/>
                </a:solidFill>
              </a:rPr>
              <a:t>As long as &lt;</a:t>
            </a:r>
            <a:r>
              <a:rPr lang="en-US" dirty="0" err="1">
                <a:solidFill>
                  <a:srgbClr val="FF0000"/>
                </a:solidFill>
              </a:rPr>
              <a:t>i</a:t>
            </a:r>
            <a:r>
              <a:rPr lang="en-US" dirty="0">
                <a:solidFill>
                  <a:srgbClr val="FF0000"/>
                </a:solidFill>
              </a:rPr>
              <a:t>&gt; is between these two numbers (inclusive), the commands in the loop will be carried out</a:t>
            </a:r>
          </a:p>
        </p:txBody>
      </p:sp>
      <p:pic>
        <p:nvPicPr>
          <p:cNvPr id="7" name="Picture 6">
            <a:extLst>
              <a:ext uri="{FF2B5EF4-FFF2-40B4-BE49-F238E27FC236}">
                <a16:creationId xmlns:a16="http://schemas.microsoft.com/office/drawing/2014/main" id="{2B6E7794-AE10-58DD-30EB-E26681AF5FEE}"/>
              </a:ext>
            </a:extLst>
          </p:cNvPr>
          <p:cNvPicPr>
            <a:picLocks noChangeAspect="1"/>
          </p:cNvPicPr>
          <p:nvPr/>
        </p:nvPicPr>
        <p:blipFill>
          <a:blip r:embed="rId2"/>
          <a:stretch>
            <a:fillRect/>
          </a:stretch>
        </p:blipFill>
        <p:spPr>
          <a:xfrm>
            <a:off x="7458238" y="3607924"/>
            <a:ext cx="3977270" cy="3067513"/>
          </a:xfrm>
          <a:prstGeom prst="rect">
            <a:avLst/>
          </a:prstGeom>
        </p:spPr>
      </p:pic>
      <p:sp>
        <p:nvSpPr>
          <p:cNvPr id="9" name="Content Placeholder 2">
            <a:extLst>
              <a:ext uri="{FF2B5EF4-FFF2-40B4-BE49-F238E27FC236}">
                <a16:creationId xmlns:a16="http://schemas.microsoft.com/office/drawing/2014/main" id="{3546D8DA-AFF2-8695-EB43-8734625493B8}"/>
              </a:ext>
            </a:extLst>
          </p:cNvPr>
          <p:cNvSpPr txBox="1">
            <a:spLocks/>
          </p:cNvSpPr>
          <p:nvPr/>
        </p:nvSpPr>
        <p:spPr>
          <a:xfrm>
            <a:off x="2853583" y="1224946"/>
            <a:ext cx="6593290" cy="25588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5">
                    <a:lumMod val="50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5">
                    <a:lumMod val="50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5">
                    <a:lumMod val="50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5">
                    <a:lumMod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5">
                    <a:lumMod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SG" sz="2000" dirty="0">
                <a:latin typeface="Courier New" panose="02070309020205020404" pitchFamily="49" charset="0"/>
                <a:cs typeface="Courier New" panose="02070309020205020404" pitchFamily="49" charset="0"/>
              </a:rPr>
              <a:t>#The loop</a:t>
            </a:r>
          </a:p>
          <a:p>
            <a:pPr marL="0" indent="0">
              <a:buFont typeface="Arial" panose="020B0604020202020204" pitchFamily="34" charset="0"/>
              <a:buNone/>
            </a:pPr>
            <a:r>
              <a:rPr lang="it-IT" sz="2000" dirty="0">
                <a:latin typeface="Courier New" panose="02070309020205020404" pitchFamily="49" charset="0"/>
                <a:cs typeface="Courier New" panose="02070309020205020404" pitchFamily="49" charset="0"/>
              </a:rPr>
              <a:t>for(i in 1:10){</a:t>
            </a:r>
          </a:p>
          <a:p>
            <a:pPr marL="0" indent="0">
              <a:buFont typeface="Arial" panose="020B0604020202020204" pitchFamily="34" charset="0"/>
              <a:buNone/>
            </a:pPr>
            <a:r>
              <a:rPr lang="it-IT" sz="2000" dirty="0">
                <a:latin typeface="Courier New" panose="02070309020205020404" pitchFamily="49" charset="0"/>
                <a:cs typeface="Courier New" panose="02070309020205020404" pitchFamily="49" charset="0"/>
              </a:rPr>
              <a:t>  futureTemps[,i+1]=futureTemps[,i]*1.01</a:t>
            </a:r>
          </a:p>
          <a:p>
            <a:pPr marL="0" indent="0">
              <a:buFont typeface="Arial" panose="020B0604020202020204" pitchFamily="34" charset="0"/>
              <a:buNone/>
            </a:pPr>
            <a:r>
              <a:rPr lang="it-IT" sz="2000" dirty="0">
                <a:latin typeface="Courier New" panose="02070309020205020404" pitchFamily="49" charset="0"/>
                <a:cs typeface="Courier New" panose="02070309020205020404" pitchFamily="49" charset="0"/>
              </a:rPr>
              <a:t>}</a:t>
            </a:r>
            <a:endParaRPr lang="en-SG" sz="2000" dirty="0">
              <a:latin typeface="Courier New" panose="02070309020205020404" pitchFamily="49" charset="0"/>
              <a:cs typeface="Courier New" panose="02070309020205020404" pitchFamily="49" charset="0"/>
            </a:endParaRPr>
          </a:p>
        </p:txBody>
      </p:sp>
      <p:cxnSp>
        <p:nvCxnSpPr>
          <p:cNvPr id="23" name="Straight Arrow Connector 22">
            <a:extLst>
              <a:ext uri="{FF2B5EF4-FFF2-40B4-BE49-F238E27FC236}">
                <a16:creationId xmlns:a16="http://schemas.microsoft.com/office/drawing/2014/main" id="{6C89C078-3263-7DA9-1810-DF8D62FAB4F8}"/>
              </a:ext>
            </a:extLst>
          </p:cNvPr>
          <p:cNvCxnSpPr>
            <a:cxnSpLocks/>
          </p:cNvCxnSpPr>
          <p:nvPr/>
        </p:nvCxnSpPr>
        <p:spPr>
          <a:xfrm flipH="1">
            <a:off x="4993640" y="849784"/>
            <a:ext cx="1102360" cy="83992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087CB40D-3E2A-7DFF-3602-9656255D1A7E}"/>
              </a:ext>
            </a:extLst>
          </p:cNvPr>
          <p:cNvSpPr txBox="1"/>
          <p:nvPr/>
        </p:nvSpPr>
        <p:spPr>
          <a:xfrm>
            <a:off x="6035040" y="666636"/>
            <a:ext cx="5900531" cy="923330"/>
          </a:xfrm>
          <a:prstGeom prst="rect">
            <a:avLst/>
          </a:prstGeom>
          <a:noFill/>
        </p:spPr>
        <p:txBody>
          <a:bodyPr wrap="square" rtlCol="0">
            <a:spAutoFit/>
          </a:bodyPr>
          <a:lstStyle/>
          <a:p>
            <a:r>
              <a:rPr lang="en-US" dirty="0">
                <a:solidFill>
                  <a:srgbClr val="FF0000"/>
                </a:solidFill>
              </a:rPr>
              <a:t>Creates a dummy variable &lt;</a:t>
            </a:r>
            <a:r>
              <a:rPr lang="en-US" dirty="0" err="1">
                <a:solidFill>
                  <a:srgbClr val="FF0000"/>
                </a:solidFill>
              </a:rPr>
              <a:t>i</a:t>
            </a:r>
            <a:r>
              <a:rPr lang="en-US" dirty="0">
                <a:solidFill>
                  <a:srgbClr val="FF0000"/>
                </a:solidFill>
              </a:rPr>
              <a:t>&gt; that starts at the first number, increases by 1 each time it goes through the loop, and stops when it is greater than the second number.</a:t>
            </a:r>
          </a:p>
        </p:txBody>
      </p:sp>
      <p:sp>
        <p:nvSpPr>
          <p:cNvPr id="28" name="TextBox 27">
            <a:extLst>
              <a:ext uri="{FF2B5EF4-FFF2-40B4-BE49-F238E27FC236}">
                <a16:creationId xmlns:a16="http://schemas.microsoft.com/office/drawing/2014/main" id="{9BF8DE4B-DD4E-60F9-B46A-363429F495F3}"/>
              </a:ext>
            </a:extLst>
          </p:cNvPr>
          <p:cNvSpPr txBox="1"/>
          <p:nvPr/>
        </p:nvSpPr>
        <p:spPr>
          <a:xfrm>
            <a:off x="3956488" y="2683473"/>
            <a:ext cx="2203900" cy="1200329"/>
          </a:xfrm>
          <a:prstGeom prst="rect">
            <a:avLst/>
          </a:prstGeom>
          <a:noFill/>
        </p:spPr>
        <p:txBody>
          <a:bodyPr wrap="square" rtlCol="0">
            <a:spAutoFit/>
          </a:bodyPr>
          <a:lstStyle/>
          <a:p>
            <a:r>
              <a:rPr lang="en-US" dirty="0">
                <a:solidFill>
                  <a:srgbClr val="FF0000"/>
                </a:solidFill>
              </a:rPr>
              <a:t>Starts at column 2. As &lt;</a:t>
            </a:r>
            <a:r>
              <a:rPr lang="en-US" dirty="0" err="1">
                <a:solidFill>
                  <a:srgbClr val="FF0000"/>
                </a:solidFill>
              </a:rPr>
              <a:t>i</a:t>
            </a:r>
            <a:r>
              <a:rPr lang="en-US" dirty="0">
                <a:solidFill>
                  <a:srgbClr val="FF0000"/>
                </a:solidFill>
              </a:rPr>
              <a:t>&gt; increases, it will move to column 3</a:t>
            </a:r>
            <a:r>
              <a:rPr lang="en-US" dirty="0">
                <a:solidFill>
                  <a:srgbClr val="FF0000"/>
                </a:solidFill>
                <a:sym typeface="Wingdings" panose="05000000000000000000" pitchFamily="2" charset="2"/>
              </a:rPr>
              <a:t>45etc.</a:t>
            </a:r>
            <a:endParaRPr lang="en-US" dirty="0">
              <a:solidFill>
                <a:srgbClr val="FF0000"/>
              </a:solidFill>
            </a:endParaRPr>
          </a:p>
        </p:txBody>
      </p:sp>
      <p:cxnSp>
        <p:nvCxnSpPr>
          <p:cNvPr id="29" name="Straight Arrow Connector 28">
            <a:extLst>
              <a:ext uri="{FF2B5EF4-FFF2-40B4-BE49-F238E27FC236}">
                <a16:creationId xmlns:a16="http://schemas.microsoft.com/office/drawing/2014/main" id="{A9D68E12-5516-8711-3F08-ACE4A202FD6E}"/>
              </a:ext>
            </a:extLst>
          </p:cNvPr>
          <p:cNvCxnSpPr>
            <a:cxnSpLocks/>
          </p:cNvCxnSpPr>
          <p:nvPr/>
        </p:nvCxnSpPr>
        <p:spPr>
          <a:xfrm flipV="1">
            <a:off x="5161280" y="2304806"/>
            <a:ext cx="218203" cy="47841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32" name="Picture 31">
            <a:extLst>
              <a:ext uri="{FF2B5EF4-FFF2-40B4-BE49-F238E27FC236}">
                <a16:creationId xmlns:a16="http://schemas.microsoft.com/office/drawing/2014/main" id="{EC746FBC-B7C4-4CB6-C7F8-6E14EF20F62B}"/>
              </a:ext>
            </a:extLst>
          </p:cNvPr>
          <p:cNvPicPr>
            <a:picLocks noChangeAspect="1"/>
          </p:cNvPicPr>
          <p:nvPr/>
        </p:nvPicPr>
        <p:blipFill>
          <a:blip r:embed="rId3"/>
          <a:stretch>
            <a:fillRect/>
          </a:stretch>
        </p:blipFill>
        <p:spPr>
          <a:xfrm>
            <a:off x="432110" y="3604579"/>
            <a:ext cx="3474191" cy="3067513"/>
          </a:xfrm>
          <a:prstGeom prst="rect">
            <a:avLst/>
          </a:prstGeom>
        </p:spPr>
      </p:pic>
      <p:sp>
        <p:nvSpPr>
          <p:cNvPr id="35" name="TextBox 34">
            <a:extLst>
              <a:ext uri="{FF2B5EF4-FFF2-40B4-BE49-F238E27FC236}">
                <a16:creationId xmlns:a16="http://schemas.microsoft.com/office/drawing/2014/main" id="{518B723D-1BD6-C7BF-2E9B-29010AAAD187}"/>
              </a:ext>
            </a:extLst>
          </p:cNvPr>
          <p:cNvSpPr txBox="1"/>
          <p:nvPr/>
        </p:nvSpPr>
        <p:spPr>
          <a:xfrm>
            <a:off x="7921848" y="2446108"/>
            <a:ext cx="3036336" cy="369332"/>
          </a:xfrm>
          <a:prstGeom prst="rect">
            <a:avLst/>
          </a:prstGeom>
          <a:noFill/>
        </p:spPr>
        <p:txBody>
          <a:bodyPr wrap="square" rtlCol="0">
            <a:spAutoFit/>
          </a:bodyPr>
          <a:lstStyle/>
          <a:p>
            <a:r>
              <a:rPr lang="en-US" dirty="0">
                <a:solidFill>
                  <a:srgbClr val="FF0000"/>
                </a:solidFill>
              </a:rPr>
              <a:t>Increases the values from the previous column by 1%</a:t>
            </a:r>
          </a:p>
        </p:txBody>
      </p:sp>
      <p:cxnSp>
        <p:nvCxnSpPr>
          <p:cNvPr id="37" name="Straight Arrow Connector 36">
            <a:extLst>
              <a:ext uri="{FF2B5EF4-FFF2-40B4-BE49-F238E27FC236}">
                <a16:creationId xmlns:a16="http://schemas.microsoft.com/office/drawing/2014/main" id="{3C9E1C0B-8F61-86E3-9C12-9F6F342A0AD5}"/>
              </a:ext>
            </a:extLst>
          </p:cNvPr>
          <p:cNvCxnSpPr>
            <a:cxnSpLocks/>
          </p:cNvCxnSpPr>
          <p:nvPr/>
        </p:nvCxnSpPr>
        <p:spPr>
          <a:xfrm flipH="1" flipV="1">
            <a:off x="8368721" y="2287861"/>
            <a:ext cx="175710" cy="22877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19CE7C37-9F36-45F6-4755-05882391611B}"/>
              </a:ext>
            </a:extLst>
          </p:cNvPr>
          <p:cNvSpPr/>
          <p:nvPr/>
        </p:nvSpPr>
        <p:spPr>
          <a:xfrm>
            <a:off x="900190" y="3564029"/>
            <a:ext cx="327761" cy="3127044"/>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40" name="Straight Arrow Connector 39">
            <a:extLst>
              <a:ext uri="{FF2B5EF4-FFF2-40B4-BE49-F238E27FC236}">
                <a16:creationId xmlns:a16="http://schemas.microsoft.com/office/drawing/2014/main" id="{D9B56977-044E-16A4-2394-F1AF9C054041}"/>
              </a:ext>
            </a:extLst>
          </p:cNvPr>
          <p:cNvCxnSpPr>
            <a:cxnSpLocks/>
          </p:cNvCxnSpPr>
          <p:nvPr/>
        </p:nvCxnSpPr>
        <p:spPr>
          <a:xfrm flipH="1">
            <a:off x="1267545" y="3429000"/>
            <a:ext cx="2748195" cy="17557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4" name="Arrow: Right 43">
            <a:extLst>
              <a:ext uri="{FF2B5EF4-FFF2-40B4-BE49-F238E27FC236}">
                <a16:creationId xmlns:a16="http://schemas.microsoft.com/office/drawing/2014/main" id="{DC201C6D-6E75-4588-151E-19DCAC4A49A8}"/>
              </a:ext>
            </a:extLst>
          </p:cNvPr>
          <p:cNvSpPr/>
          <p:nvPr/>
        </p:nvSpPr>
        <p:spPr>
          <a:xfrm>
            <a:off x="4221480" y="5029200"/>
            <a:ext cx="2971800" cy="3016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5" name="TextBox 44">
            <a:extLst>
              <a:ext uri="{FF2B5EF4-FFF2-40B4-BE49-F238E27FC236}">
                <a16:creationId xmlns:a16="http://schemas.microsoft.com/office/drawing/2014/main" id="{6A05ADDA-91D4-D3CB-E440-6970B14228F8}"/>
              </a:ext>
            </a:extLst>
          </p:cNvPr>
          <p:cNvSpPr txBox="1"/>
          <p:nvPr/>
        </p:nvSpPr>
        <p:spPr>
          <a:xfrm>
            <a:off x="4503862" y="5222490"/>
            <a:ext cx="2407036" cy="369332"/>
          </a:xfrm>
          <a:prstGeom prst="rect">
            <a:avLst/>
          </a:prstGeom>
          <a:noFill/>
        </p:spPr>
        <p:txBody>
          <a:bodyPr wrap="square" rtlCol="0">
            <a:spAutoFit/>
          </a:bodyPr>
          <a:lstStyle/>
          <a:p>
            <a:pPr algn="ctr"/>
            <a:r>
              <a:rPr lang="en-US" dirty="0">
                <a:solidFill>
                  <a:schemeClr val="accent5">
                    <a:lumMod val="50000"/>
                  </a:schemeClr>
                </a:solidFill>
              </a:rPr>
              <a:t>with one line of code</a:t>
            </a:r>
          </a:p>
        </p:txBody>
      </p:sp>
    </p:spTree>
    <p:extLst>
      <p:ext uri="{BB962C8B-B14F-4D97-AF65-F5344CB8AC3E}">
        <p14:creationId xmlns:p14="http://schemas.microsoft.com/office/powerpoint/2010/main" val="368560934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F73F3D-7CBD-46D3-AD51-D6E4EA1B7A38}"/>
              </a:ext>
            </a:extLst>
          </p:cNvPr>
          <p:cNvSpPr>
            <a:spLocks noGrp="1"/>
          </p:cNvSpPr>
          <p:nvPr>
            <p:ph type="title"/>
          </p:nvPr>
        </p:nvSpPr>
        <p:spPr/>
        <p:txBody>
          <a:bodyPr/>
          <a:lstStyle/>
          <a:p>
            <a:r>
              <a:rPr lang="en-SG" dirty="0"/>
              <a:t>Help in R</a:t>
            </a:r>
          </a:p>
        </p:txBody>
      </p:sp>
      <p:sp>
        <p:nvSpPr>
          <p:cNvPr id="3" name="Content Placeholder 2">
            <a:extLst>
              <a:ext uri="{FF2B5EF4-FFF2-40B4-BE49-F238E27FC236}">
                <a16:creationId xmlns:a16="http://schemas.microsoft.com/office/drawing/2014/main" id="{E6CD1D97-2687-4B15-BF3D-D09058FCEB2F}"/>
              </a:ext>
            </a:extLst>
          </p:cNvPr>
          <p:cNvSpPr>
            <a:spLocks noGrp="1"/>
          </p:cNvSpPr>
          <p:nvPr>
            <p:ph idx="1"/>
          </p:nvPr>
        </p:nvSpPr>
        <p:spPr/>
        <p:txBody>
          <a:bodyPr>
            <a:normAutofit/>
          </a:bodyPr>
          <a:lstStyle/>
          <a:p>
            <a:pPr marL="0" indent="0">
              <a:buNone/>
            </a:pPr>
            <a:r>
              <a:rPr lang="en-SG" dirty="0"/>
              <a:t>How do I know what arguments a function needs?</a:t>
            </a:r>
          </a:p>
          <a:p>
            <a:pPr marL="0" indent="0">
              <a:buNone/>
            </a:pPr>
            <a:r>
              <a:rPr lang="en-SG" sz="2400" dirty="0"/>
              <a:t>- Look for built-in help in R</a:t>
            </a:r>
          </a:p>
          <a:p>
            <a:pPr marL="0" indent="0">
              <a:buNone/>
            </a:pPr>
            <a:r>
              <a:rPr lang="en-SG" sz="2000" dirty="0">
                <a:latin typeface="Courier New" panose="02070309020205020404" pitchFamily="49" charset="0"/>
                <a:cs typeface="Courier New" panose="02070309020205020404" pitchFamily="49" charset="0"/>
              </a:rPr>
              <a:t>help(mean) #can be a function or a package</a:t>
            </a:r>
          </a:p>
          <a:p>
            <a:pPr marL="0" indent="0">
              <a:buNone/>
            </a:pPr>
            <a:r>
              <a:rPr lang="en-SG" sz="2000" dirty="0">
                <a:latin typeface="Courier New" panose="02070309020205020404" pitchFamily="49" charset="0"/>
                <a:cs typeface="Courier New" panose="02070309020205020404" pitchFamily="49" charset="0"/>
              </a:rPr>
              <a:t>?mean #opens documentation in R</a:t>
            </a:r>
          </a:p>
          <a:p>
            <a:pPr marL="0" indent="0">
              <a:buNone/>
            </a:pPr>
            <a:r>
              <a:rPr lang="en-SG" sz="2000" dirty="0">
                <a:latin typeface="Courier New" panose="02070309020205020404" pitchFamily="49" charset="0"/>
                <a:cs typeface="Courier New" panose="02070309020205020404" pitchFamily="49" charset="0"/>
              </a:rPr>
              <a:t>??mean #used if there is no documentation in R, opens from the web</a:t>
            </a:r>
          </a:p>
          <a:p>
            <a:pPr marL="0" indent="0">
              <a:buNone/>
            </a:pPr>
            <a:r>
              <a:rPr lang="en-SG" sz="2400" dirty="0"/>
              <a:t>- Vignettes (search the function name and “R vignette”)</a:t>
            </a:r>
          </a:p>
          <a:p>
            <a:pPr marL="0" indent="0">
              <a:buNone/>
            </a:pPr>
            <a:endParaRPr lang="en-SG" dirty="0"/>
          </a:p>
          <a:p>
            <a:pPr marL="0" indent="0">
              <a:buNone/>
            </a:pPr>
            <a:r>
              <a:rPr lang="en-SG" dirty="0"/>
              <a:t>I don’t even know what function I need!</a:t>
            </a:r>
          </a:p>
          <a:p>
            <a:pPr marL="0" indent="0">
              <a:buNone/>
            </a:pPr>
            <a:r>
              <a:rPr lang="en-SG" sz="2400" dirty="0"/>
              <a:t>- </a:t>
            </a:r>
            <a:r>
              <a:rPr lang="en-SG" sz="2400" dirty="0">
                <a:hlinkClick r:id="rId2"/>
              </a:rPr>
              <a:t>https://stackoverflow.com</a:t>
            </a:r>
            <a:endParaRPr lang="en-SG" sz="2400" dirty="0"/>
          </a:p>
          <a:p>
            <a:pPr marL="0" indent="0">
              <a:buNone/>
            </a:pPr>
            <a:r>
              <a:rPr lang="en-SG" sz="2400" dirty="0"/>
              <a:t>- </a:t>
            </a:r>
            <a:r>
              <a:rPr lang="en-SG" sz="2400" dirty="0">
                <a:hlinkClick r:id="rId3"/>
              </a:rPr>
              <a:t>http://cran.r-project.org</a:t>
            </a:r>
            <a:r>
              <a:rPr lang="en-SG" sz="2400" dirty="0"/>
              <a:t> </a:t>
            </a:r>
          </a:p>
          <a:p>
            <a:pPr marL="0" indent="0">
              <a:buNone/>
            </a:pPr>
            <a:r>
              <a:rPr lang="en-SG" sz="2400" dirty="0"/>
              <a:t>- Google (especially error messages)</a:t>
            </a:r>
          </a:p>
        </p:txBody>
      </p:sp>
    </p:spTree>
    <p:extLst>
      <p:ext uri="{BB962C8B-B14F-4D97-AF65-F5344CB8AC3E}">
        <p14:creationId xmlns:p14="http://schemas.microsoft.com/office/powerpoint/2010/main" val="9510111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F73F3D-7CBD-46D3-AD51-D6E4EA1B7A38}"/>
              </a:ext>
            </a:extLst>
          </p:cNvPr>
          <p:cNvSpPr>
            <a:spLocks noGrp="1"/>
          </p:cNvSpPr>
          <p:nvPr>
            <p:ph type="title"/>
          </p:nvPr>
        </p:nvSpPr>
        <p:spPr/>
        <p:txBody>
          <a:bodyPr/>
          <a:lstStyle/>
          <a:p>
            <a:r>
              <a:rPr lang="en-SG" dirty="0"/>
              <a:t>Summary (Learning Objectives)</a:t>
            </a:r>
          </a:p>
        </p:txBody>
      </p:sp>
      <p:sp>
        <p:nvSpPr>
          <p:cNvPr id="3" name="Content Placeholder 2">
            <a:extLst>
              <a:ext uri="{FF2B5EF4-FFF2-40B4-BE49-F238E27FC236}">
                <a16:creationId xmlns:a16="http://schemas.microsoft.com/office/drawing/2014/main" id="{E6CD1D97-2687-4B15-BF3D-D09058FCEB2F}"/>
              </a:ext>
            </a:extLst>
          </p:cNvPr>
          <p:cNvSpPr>
            <a:spLocks noGrp="1"/>
          </p:cNvSpPr>
          <p:nvPr>
            <p:ph idx="1"/>
          </p:nvPr>
        </p:nvSpPr>
        <p:spPr/>
        <p:txBody>
          <a:bodyPr>
            <a:normAutofit lnSpcReduction="10000"/>
          </a:bodyPr>
          <a:lstStyle/>
          <a:p>
            <a:pPr marL="0" indent="0">
              <a:buNone/>
            </a:pPr>
            <a:r>
              <a:rPr lang="en-SG" dirty="0"/>
              <a:t>What is R?</a:t>
            </a:r>
          </a:p>
          <a:p>
            <a:pPr marL="0" indent="0">
              <a:buNone/>
            </a:pPr>
            <a:r>
              <a:rPr lang="en-SG" sz="2400" dirty="0"/>
              <a:t>- How to analyse data in R</a:t>
            </a:r>
          </a:p>
          <a:p>
            <a:pPr marL="0" indent="0">
              <a:buNone/>
            </a:pPr>
            <a:r>
              <a:rPr lang="en-SG" dirty="0"/>
              <a:t>Installing R</a:t>
            </a:r>
          </a:p>
          <a:p>
            <a:pPr marL="0" indent="0">
              <a:buNone/>
            </a:pPr>
            <a:r>
              <a:rPr lang="en-SG" dirty="0"/>
              <a:t>Starting an R Project</a:t>
            </a:r>
          </a:p>
          <a:p>
            <a:pPr marL="0" indent="0">
              <a:buNone/>
            </a:pPr>
            <a:r>
              <a:rPr lang="en-SG" sz="2400" dirty="0"/>
              <a:t>- Working folder</a:t>
            </a:r>
          </a:p>
          <a:p>
            <a:pPr marL="0" indent="0">
              <a:buNone/>
            </a:pPr>
            <a:r>
              <a:rPr lang="en-SG" sz="2400" dirty="0"/>
              <a:t>- R scripts and syntax</a:t>
            </a:r>
          </a:p>
          <a:p>
            <a:pPr marL="0" indent="0">
              <a:buNone/>
            </a:pPr>
            <a:r>
              <a:rPr lang="en-SG" sz="2400" dirty="0">
                <a:sym typeface="Wingdings" panose="05000000000000000000" pitchFamily="2" charset="2"/>
              </a:rPr>
              <a:t>- Installing packages</a:t>
            </a:r>
          </a:p>
          <a:p>
            <a:pPr marL="0" indent="0">
              <a:buNone/>
            </a:pPr>
            <a:r>
              <a:rPr lang="en-SG" dirty="0"/>
              <a:t>Importing datasets in R: </a:t>
            </a:r>
            <a:r>
              <a:rPr lang="en-SG" dirty="0" err="1"/>
              <a:t>read_xl</a:t>
            </a:r>
            <a:r>
              <a:rPr lang="en-SG" dirty="0"/>
              <a:t>(), </a:t>
            </a:r>
            <a:r>
              <a:rPr lang="en-SG" dirty="0" err="1"/>
              <a:t>read.table</a:t>
            </a:r>
            <a:r>
              <a:rPr lang="en-SG" dirty="0"/>
              <a:t>(), read.csv()</a:t>
            </a:r>
          </a:p>
          <a:p>
            <a:pPr marL="0" indent="0">
              <a:buNone/>
            </a:pPr>
            <a:r>
              <a:rPr lang="en-SG" dirty="0"/>
              <a:t>Preparing your data</a:t>
            </a:r>
          </a:p>
          <a:p>
            <a:pPr marL="0" indent="0">
              <a:buNone/>
            </a:pPr>
            <a:r>
              <a:rPr lang="en-SG" sz="2400" dirty="0"/>
              <a:t>- Calculator</a:t>
            </a:r>
          </a:p>
          <a:p>
            <a:pPr marL="0" indent="0">
              <a:buNone/>
            </a:pPr>
            <a:r>
              <a:rPr lang="en-SG" sz="2400" dirty="0"/>
              <a:t>- Functions</a:t>
            </a:r>
          </a:p>
          <a:p>
            <a:pPr marL="0" indent="0">
              <a:buNone/>
            </a:pPr>
            <a:r>
              <a:rPr lang="en-SG" sz="2400" dirty="0"/>
              <a:t>- Objects: Vectors, Matrices, </a:t>
            </a:r>
            <a:r>
              <a:rPr lang="en-SG" sz="2400" dirty="0" err="1"/>
              <a:t>Dataframes</a:t>
            </a:r>
            <a:endParaRPr lang="en-SG" sz="2400" dirty="0"/>
          </a:p>
          <a:p>
            <a:pPr marL="0" indent="0">
              <a:buNone/>
            </a:pPr>
            <a:r>
              <a:rPr lang="en-SG" sz="2400" dirty="0"/>
              <a:t>- Conditionals and loops</a:t>
            </a:r>
          </a:p>
        </p:txBody>
      </p:sp>
      <p:sp>
        <p:nvSpPr>
          <p:cNvPr id="5" name="Slide Number Placeholder 4">
            <a:extLst>
              <a:ext uri="{FF2B5EF4-FFF2-40B4-BE49-F238E27FC236}">
                <a16:creationId xmlns:a16="http://schemas.microsoft.com/office/drawing/2014/main" id="{BFCBBBBF-EF3C-4A25-9C0B-86A634D46223}"/>
              </a:ext>
            </a:extLst>
          </p:cNvPr>
          <p:cNvSpPr>
            <a:spLocks noGrp="1"/>
          </p:cNvSpPr>
          <p:nvPr>
            <p:ph type="sldNum" sz="quarter" idx="12"/>
          </p:nvPr>
        </p:nvSpPr>
        <p:spPr/>
        <p:txBody>
          <a:bodyPr/>
          <a:lstStyle/>
          <a:p>
            <a:fld id="{22ED52BF-7FCA-4473-BF5B-F54186FD57EF}" type="slidenum">
              <a:rPr lang="en-SG" smtClean="0"/>
              <a:t>56</a:t>
            </a:fld>
            <a:endParaRPr lang="en-SG" dirty="0"/>
          </a:p>
        </p:txBody>
      </p:sp>
    </p:spTree>
    <p:extLst>
      <p:ext uri="{BB962C8B-B14F-4D97-AF65-F5344CB8AC3E}">
        <p14:creationId xmlns:p14="http://schemas.microsoft.com/office/powerpoint/2010/main" val="243742107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F73F3D-7CBD-46D3-AD51-D6E4EA1B7A38}"/>
              </a:ext>
            </a:extLst>
          </p:cNvPr>
          <p:cNvSpPr>
            <a:spLocks noGrp="1"/>
          </p:cNvSpPr>
          <p:nvPr>
            <p:ph type="title"/>
          </p:nvPr>
        </p:nvSpPr>
        <p:spPr/>
        <p:txBody>
          <a:bodyPr/>
          <a:lstStyle/>
          <a:p>
            <a:r>
              <a:rPr lang="en-SG" dirty="0"/>
              <a:t>Next week…</a:t>
            </a:r>
          </a:p>
        </p:txBody>
      </p:sp>
      <p:sp>
        <p:nvSpPr>
          <p:cNvPr id="3" name="Content Placeholder 2">
            <a:extLst>
              <a:ext uri="{FF2B5EF4-FFF2-40B4-BE49-F238E27FC236}">
                <a16:creationId xmlns:a16="http://schemas.microsoft.com/office/drawing/2014/main" id="{E6CD1D97-2687-4B15-BF3D-D09058FCEB2F}"/>
              </a:ext>
            </a:extLst>
          </p:cNvPr>
          <p:cNvSpPr>
            <a:spLocks noGrp="1"/>
          </p:cNvSpPr>
          <p:nvPr>
            <p:ph idx="1"/>
          </p:nvPr>
        </p:nvSpPr>
        <p:spPr/>
        <p:txBody>
          <a:bodyPr>
            <a:normAutofit/>
          </a:bodyPr>
          <a:lstStyle/>
          <a:p>
            <a:pPr marL="0" indent="0">
              <a:buNone/>
            </a:pPr>
            <a:r>
              <a:rPr lang="en-SG" dirty="0"/>
              <a:t>Data exploration and visualisation!</a:t>
            </a:r>
            <a:endParaRPr lang="en-SG" sz="2400" dirty="0"/>
          </a:p>
        </p:txBody>
      </p:sp>
      <p:sp>
        <p:nvSpPr>
          <p:cNvPr id="5" name="Slide Number Placeholder 4">
            <a:extLst>
              <a:ext uri="{FF2B5EF4-FFF2-40B4-BE49-F238E27FC236}">
                <a16:creationId xmlns:a16="http://schemas.microsoft.com/office/drawing/2014/main" id="{BFCBBBBF-EF3C-4A25-9C0B-86A634D46223}"/>
              </a:ext>
            </a:extLst>
          </p:cNvPr>
          <p:cNvSpPr>
            <a:spLocks noGrp="1"/>
          </p:cNvSpPr>
          <p:nvPr>
            <p:ph type="sldNum" sz="quarter" idx="12"/>
          </p:nvPr>
        </p:nvSpPr>
        <p:spPr/>
        <p:txBody>
          <a:bodyPr/>
          <a:lstStyle/>
          <a:p>
            <a:fld id="{22ED52BF-7FCA-4473-BF5B-F54186FD57EF}" type="slidenum">
              <a:rPr lang="en-SG" smtClean="0"/>
              <a:t>57</a:t>
            </a:fld>
            <a:endParaRPr lang="en-SG" dirty="0"/>
          </a:p>
        </p:txBody>
      </p:sp>
      <p:pic>
        <p:nvPicPr>
          <p:cNvPr id="4" name="Picture 3" descr="Chart&#10;&#10;Description automatically generated">
            <a:extLst>
              <a:ext uri="{FF2B5EF4-FFF2-40B4-BE49-F238E27FC236}">
                <a16:creationId xmlns:a16="http://schemas.microsoft.com/office/drawing/2014/main" id="{3DE5566C-A420-51C0-C608-A71D5B1ABB24}"/>
              </a:ext>
            </a:extLst>
          </p:cNvPr>
          <p:cNvPicPr>
            <a:picLocks noChangeAspect="1"/>
          </p:cNvPicPr>
          <p:nvPr/>
        </p:nvPicPr>
        <p:blipFill>
          <a:blip r:embed="rId2"/>
          <a:stretch>
            <a:fillRect/>
          </a:stretch>
        </p:blipFill>
        <p:spPr>
          <a:xfrm>
            <a:off x="7925494" y="3112458"/>
            <a:ext cx="3728720" cy="3728720"/>
          </a:xfrm>
          <a:prstGeom prst="rect">
            <a:avLst/>
          </a:prstGeom>
        </p:spPr>
      </p:pic>
      <p:pic>
        <p:nvPicPr>
          <p:cNvPr id="6" name="Picture 5" descr="Chart, bubble chart&#10;&#10;Description automatically generated">
            <a:extLst>
              <a:ext uri="{FF2B5EF4-FFF2-40B4-BE49-F238E27FC236}">
                <a16:creationId xmlns:a16="http://schemas.microsoft.com/office/drawing/2014/main" id="{AEDDA959-8FCB-D869-3110-5C82512E78BE}"/>
              </a:ext>
            </a:extLst>
          </p:cNvPr>
          <p:cNvPicPr>
            <a:picLocks noChangeAspect="1"/>
          </p:cNvPicPr>
          <p:nvPr/>
        </p:nvPicPr>
        <p:blipFill>
          <a:blip r:embed="rId3"/>
          <a:stretch>
            <a:fillRect/>
          </a:stretch>
        </p:blipFill>
        <p:spPr>
          <a:xfrm>
            <a:off x="6984976" y="553715"/>
            <a:ext cx="3434080" cy="3434080"/>
          </a:xfrm>
          <a:prstGeom prst="rect">
            <a:avLst/>
          </a:prstGeom>
        </p:spPr>
      </p:pic>
      <p:pic>
        <p:nvPicPr>
          <p:cNvPr id="7" name="Picture 6" descr="Diagram, radar chart&#10;&#10;Description automatically generated">
            <a:extLst>
              <a:ext uri="{FF2B5EF4-FFF2-40B4-BE49-F238E27FC236}">
                <a16:creationId xmlns:a16="http://schemas.microsoft.com/office/drawing/2014/main" id="{87E54536-BDCA-2FB7-F7B9-8EC8AA52FF53}"/>
              </a:ext>
            </a:extLst>
          </p:cNvPr>
          <p:cNvPicPr>
            <a:picLocks noChangeAspect="1"/>
          </p:cNvPicPr>
          <p:nvPr/>
        </p:nvPicPr>
        <p:blipFill rotWithShape="1">
          <a:blip r:embed="rId4">
            <a:extLst>
              <a:ext uri="{28A0092B-C50C-407E-A947-70E740481C1C}">
                <a14:useLocalDpi xmlns:a14="http://schemas.microsoft.com/office/drawing/2010/main" val="0"/>
              </a:ext>
            </a:extLst>
          </a:blip>
          <a:srcRect l="7129" t="3556" r="50000" b="67426"/>
          <a:stretch/>
        </p:blipFill>
        <p:spPr>
          <a:xfrm>
            <a:off x="537786" y="2786911"/>
            <a:ext cx="3871072" cy="3705964"/>
          </a:xfrm>
          <a:prstGeom prst="rect">
            <a:avLst/>
          </a:prstGeom>
        </p:spPr>
      </p:pic>
      <p:pic>
        <p:nvPicPr>
          <p:cNvPr id="8" name="Picture 7" descr="Chart, box and whisker chart&#10;&#10;Description automatically generated">
            <a:extLst>
              <a:ext uri="{FF2B5EF4-FFF2-40B4-BE49-F238E27FC236}">
                <a16:creationId xmlns:a16="http://schemas.microsoft.com/office/drawing/2014/main" id="{A80EFEDB-13C4-01BA-040F-D34957D02555}"/>
              </a:ext>
            </a:extLst>
          </p:cNvPr>
          <p:cNvPicPr>
            <a:picLocks noChangeAspect="1"/>
          </p:cNvPicPr>
          <p:nvPr/>
        </p:nvPicPr>
        <p:blipFill>
          <a:blip r:embed="rId5"/>
          <a:stretch>
            <a:fillRect/>
          </a:stretch>
        </p:blipFill>
        <p:spPr>
          <a:xfrm>
            <a:off x="3756003" y="1497971"/>
            <a:ext cx="3228973" cy="3228973"/>
          </a:xfrm>
          <a:prstGeom prst="rect">
            <a:avLst/>
          </a:prstGeom>
        </p:spPr>
      </p:pic>
    </p:spTree>
    <p:extLst>
      <p:ext uri="{BB962C8B-B14F-4D97-AF65-F5344CB8AC3E}">
        <p14:creationId xmlns:p14="http://schemas.microsoft.com/office/powerpoint/2010/main" val="378961600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D0D704-AC16-4E9C-85E5-2F85FA028E67}"/>
              </a:ext>
            </a:extLst>
          </p:cNvPr>
          <p:cNvSpPr>
            <a:spLocks noGrp="1"/>
          </p:cNvSpPr>
          <p:nvPr>
            <p:ph type="ctrTitle"/>
          </p:nvPr>
        </p:nvSpPr>
        <p:spPr>
          <a:xfrm>
            <a:off x="222740" y="386499"/>
            <a:ext cx="9144000" cy="3042501"/>
          </a:xfrm>
        </p:spPr>
        <p:txBody>
          <a:bodyPr>
            <a:normAutofit/>
          </a:bodyPr>
          <a:lstStyle/>
          <a:p>
            <a:pPr algn="l"/>
            <a:r>
              <a:rPr lang="en-US" sz="7200" dirty="0">
                <a:solidFill>
                  <a:schemeClr val="accent5">
                    <a:lumMod val="50000"/>
                  </a:schemeClr>
                </a:solidFill>
                <a:latin typeface="Agency FB" panose="020B0503020202020204" pitchFamily="34" charset="0"/>
              </a:rPr>
              <a:t>Module Information</a:t>
            </a:r>
            <a:endParaRPr lang="en-SG" sz="7200" dirty="0"/>
          </a:p>
        </p:txBody>
      </p:sp>
      <p:sp>
        <p:nvSpPr>
          <p:cNvPr id="5" name="Subtitle 2">
            <a:extLst>
              <a:ext uri="{FF2B5EF4-FFF2-40B4-BE49-F238E27FC236}">
                <a16:creationId xmlns:a16="http://schemas.microsoft.com/office/drawing/2014/main" id="{5BA0A55E-EE45-43C3-A86E-2D4E7FD139E0}"/>
              </a:ext>
            </a:extLst>
          </p:cNvPr>
          <p:cNvSpPr txBox="1">
            <a:spLocks/>
          </p:cNvSpPr>
          <p:nvPr/>
        </p:nvSpPr>
        <p:spPr>
          <a:xfrm>
            <a:off x="240134" y="4880510"/>
            <a:ext cx="5638800" cy="16557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9600" dirty="0">
                <a:solidFill>
                  <a:srgbClr val="2167BA"/>
                </a:solidFill>
                <a:latin typeface="Bauhaus 93" panose="04030905020B02020C02" pitchFamily="82" charset="0"/>
              </a:rPr>
              <a:t>LSM3257</a:t>
            </a:r>
          </a:p>
          <a:p>
            <a:pPr algn="l"/>
            <a:endParaRPr lang="en-SG" dirty="0"/>
          </a:p>
        </p:txBody>
      </p:sp>
      <p:sp>
        <p:nvSpPr>
          <p:cNvPr id="6" name="TextBox 5">
            <a:extLst>
              <a:ext uri="{FF2B5EF4-FFF2-40B4-BE49-F238E27FC236}">
                <a16:creationId xmlns:a16="http://schemas.microsoft.com/office/drawing/2014/main" id="{7938CE11-A92B-44C0-9EB1-98C096858EDE}"/>
              </a:ext>
            </a:extLst>
          </p:cNvPr>
          <p:cNvSpPr txBox="1"/>
          <p:nvPr/>
        </p:nvSpPr>
        <p:spPr>
          <a:xfrm>
            <a:off x="240134" y="6098376"/>
            <a:ext cx="5638800" cy="646331"/>
          </a:xfrm>
          <a:prstGeom prst="rect">
            <a:avLst/>
          </a:prstGeom>
          <a:noFill/>
        </p:spPr>
        <p:txBody>
          <a:bodyPr wrap="square" rtlCol="0">
            <a:spAutoFit/>
          </a:bodyPr>
          <a:lstStyle/>
          <a:p>
            <a:r>
              <a:rPr lang="en-US" sz="3600" dirty="0">
                <a:solidFill>
                  <a:schemeClr val="accent5">
                    <a:lumMod val="50000"/>
                  </a:schemeClr>
                </a:solidFill>
                <a:latin typeface="Agency FB" panose="020B0503020202020204" pitchFamily="34" charset="0"/>
              </a:rPr>
              <a:t>AY22/23; Sem 2 | Ian Z.W. Chan</a:t>
            </a:r>
          </a:p>
        </p:txBody>
      </p:sp>
      <p:sp>
        <p:nvSpPr>
          <p:cNvPr id="7" name="TextBox 6">
            <a:extLst>
              <a:ext uri="{FF2B5EF4-FFF2-40B4-BE49-F238E27FC236}">
                <a16:creationId xmlns:a16="http://schemas.microsoft.com/office/drawing/2014/main" id="{5730E69B-5CB0-4B9D-98FA-66B11F4AE7DD}"/>
              </a:ext>
            </a:extLst>
          </p:cNvPr>
          <p:cNvSpPr txBox="1"/>
          <p:nvPr/>
        </p:nvSpPr>
        <p:spPr>
          <a:xfrm>
            <a:off x="240134" y="4412399"/>
            <a:ext cx="5638800" cy="646331"/>
          </a:xfrm>
          <a:prstGeom prst="rect">
            <a:avLst/>
          </a:prstGeom>
          <a:noFill/>
        </p:spPr>
        <p:txBody>
          <a:bodyPr wrap="square" rtlCol="0">
            <a:spAutoFit/>
          </a:bodyPr>
          <a:lstStyle/>
          <a:p>
            <a:r>
              <a:rPr lang="en-US" sz="3600" dirty="0">
                <a:solidFill>
                  <a:schemeClr val="accent5">
                    <a:lumMod val="50000"/>
                  </a:schemeClr>
                </a:solidFill>
                <a:latin typeface="Agency FB" panose="020B0503020202020204" pitchFamily="34" charset="0"/>
              </a:rPr>
              <a:t>Lecture 1</a:t>
            </a:r>
          </a:p>
        </p:txBody>
      </p:sp>
      <p:pic>
        <p:nvPicPr>
          <p:cNvPr id="9" name="Picture 2" descr="R.programming | Stellar Technologies and Media">
            <a:extLst>
              <a:ext uri="{FF2B5EF4-FFF2-40B4-BE49-F238E27FC236}">
                <a16:creationId xmlns:a16="http://schemas.microsoft.com/office/drawing/2014/main" id="{BD93CFAA-7404-4B38-9BB9-5A49D024278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44662" y="684192"/>
            <a:ext cx="6806522" cy="68065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17789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2FDAC76-3EB7-E138-7611-185B2B9740C7}"/>
              </a:ext>
            </a:extLst>
          </p:cNvPr>
          <p:cNvPicPr>
            <a:picLocks noChangeAspect="1"/>
          </p:cNvPicPr>
          <p:nvPr/>
        </p:nvPicPr>
        <p:blipFill>
          <a:blip r:embed="rId2"/>
          <a:stretch>
            <a:fillRect/>
          </a:stretch>
        </p:blipFill>
        <p:spPr>
          <a:xfrm>
            <a:off x="2901008" y="116910"/>
            <a:ext cx="6181641" cy="6722870"/>
          </a:xfrm>
          <a:prstGeom prst="rect">
            <a:avLst/>
          </a:prstGeom>
        </p:spPr>
      </p:pic>
      <p:sp>
        <p:nvSpPr>
          <p:cNvPr id="2" name="Title 1">
            <a:extLst>
              <a:ext uri="{FF2B5EF4-FFF2-40B4-BE49-F238E27FC236}">
                <a16:creationId xmlns:a16="http://schemas.microsoft.com/office/drawing/2014/main" id="{36E9894C-440E-6757-55FC-72CDD2DBE9BC}"/>
              </a:ext>
            </a:extLst>
          </p:cNvPr>
          <p:cNvSpPr>
            <a:spLocks noGrp="1"/>
          </p:cNvSpPr>
          <p:nvPr>
            <p:ph type="title"/>
          </p:nvPr>
        </p:nvSpPr>
        <p:spPr/>
        <p:txBody>
          <a:bodyPr/>
          <a:lstStyle/>
          <a:p>
            <a:r>
              <a:rPr lang="en-SG" dirty="0"/>
              <a:t>Assessments</a:t>
            </a:r>
          </a:p>
        </p:txBody>
      </p:sp>
      <p:sp>
        <p:nvSpPr>
          <p:cNvPr id="3" name="Content Placeholder 2">
            <a:extLst>
              <a:ext uri="{FF2B5EF4-FFF2-40B4-BE49-F238E27FC236}">
                <a16:creationId xmlns:a16="http://schemas.microsoft.com/office/drawing/2014/main" id="{AB34A6B1-F1B1-8653-0058-9EC23EC0628F}"/>
              </a:ext>
            </a:extLst>
          </p:cNvPr>
          <p:cNvSpPr>
            <a:spLocks noGrp="1"/>
          </p:cNvSpPr>
          <p:nvPr>
            <p:ph idx="1"/>
          </p:nvPr>
        </p:nvSpPr>
        <p:spPr/>
        <p:txBody>
          <a:bodyPr>
            <a:normAutofit/>
          </a:bodyPr>
          <a:lstStyle/>
          <a:p>
            <a:pPr marL="0" indent="0">
              <a:buNone/>
            </a:pPr>
            <a:r>
              <a:rPr lang="en-SG" dirty="0"/>
              <a:t>100% CA</a:t>
            </a:r>
          </a:p>
          <a:p>
            <a:pPr marL="0" indent="0">
              <a:buNone/>
            </a:pPr>
            <a:endParaRPr lang="en-SG" dirty="0"/>
          </a:p>
          <a:p>
            <a:pPr marL="0" indent="0">
              <a:buNone/>
            </a:pPr>
            <a:endParaRPr lang="en-SG" dirty="0"/>
          </a:p>
          <a:p>
            <a:pPr marL="0" indent="0">
              <a:buNone/>
            </a:pPr>
            <a:endParaRPr lang="en-SG" dirty="0"/>
          </a:p>
          <a:p>
            <a:pPr marL="0" indent="0">
              <a:buNone/>
            </a:pPr>
            <a:endParaRPr lang="en-SG" dirty="0"/>
          </a:p>
          <a:p>
            <a:pPr marL="0" indent="0">
              <a:buNone/>
            </a:pPr>
            <a:endParaRPr lang="en-SG" dirty="0"/>
          </a:p>
          <a:p>
            <a:pPr marL="0" indent="0">
              <a:buNone/>
            </a:pPr>
            <a:endParaRPr lang="en-SG" dirty="0"/>
          </a:p>
          <a:p>
            <a:pPr marL="0" indent="0">
              <a:buNone/>
            </a:pPr>
            <a:endParaRPr lang="en-SG" dirty="0"/>
          </a:p>
          <a:p>
            <a:pPr marL="0" indent="0">
              <a:buNone/>
            </a:pPr>
            <a:endParaRPr lang="en-SG" dirty="0"/>
          </a:p>
          <a:p>
            <a:pPr marL="0" indent="0">
              <a:buNone/>
            </a:pPr>
            <a:endParaRPr lang="en-SG" dirty="0"/>
          </a:p>
          <a:p>
            <a:pPr marL="0" indent="0" algn="r">
              <a:buNone/>
            </a:pPr>
            <a:r>
              <a:rPr lang="en-SG" dirty="0"/>
              <a:t>Full details in Module Guide</a:t>
            </a:r>
          </a:p>
        </p:txBody>
      </p:sp>
      <p:sp>
        <p:nvSpPr>
          <p:cNvPr id="4" name="TextBox 3">
            <a:extLst>
              <a:ext uri="{FF2B5EF4-FFF2-40B4-BE49-F238E27FC236}">
                <a16:creationId xmlns:a16="http://schemas.microsoft.com/office/drawing/2014/main" id="{F2D508A1-225F-6F75-F1A5-3F34E79B7460}"/>
              </a:ext>
            </a:extLst>
          </p:cNvPr>
          <p:cNvSpPr txBox="1"/>
          <p:nvPr/>
        </p:nvSpPr>
        <p:spPr>
          <a:xfrm>
            <a:off x="9248521" y="1978891"/>
            <a:ext cx="2811875" cy="1733808"/>
          </a:xfrm>
          <a:prstGeom prst="rect">
            <a:avLst/>
          </a:prstGeom>
          <a:noFill/>
          <a:ln>
            <a:solidFill>
              <a:srgbClr val="002060"/>
            </a:solidFill>
          </a:ln>
        </p:spPr>
        <p:txBody>
          <a:bodyPr wrap="square" rtlCol="0">
            <a:spAutoFit/>
          </a:bodyPr>
          <a:lstStyle/>
          <a:p>
            <a:pPr>
              <a:lnSpc>
                <a:spcPct val="90000"/>
              </a:lnSpc>
              <a:spcBef>
                <a:spcPts val="1000"/>
              </a:spcBef>
            </a:pPr>
            <a:r>
              <a:rPr lang="en-SG" sz="2000" dirty="0">
                <a:solidFill>
                  <a:schemeClr val="accent5">
                    <a:lumMod val="50000"/>
                  </a:schemeClr>
                </a:solidFill>
              </a:rPr>
              <a:t>Take home assignments:</a:t>
            </a:r>
          </a:p>
          <a:p>
            <a:pPr>
              <a:lnSpc>
                <a:spcPct val="90000"/>
              </a:lnSpc>
              <a:spcBef>
                <a:spcPts val="1000"/>
              </a:spcBef>
            </a:pPr>
            <a:r>
              <a:rPr lang="en-SG" sz="2000" dirty="0">
                <a:solidFill>
                  <a:schemeClr val="accent5">
                    <a:lumMod val="50000"/>
                  </a:schemeClr>
                </a:solidFill>
              </a:rPr>
              <a:t>- Similar to </a:t>
            </a:r>
            <a:r>
              <a:rPr lang="en-SG" sz="2000" dirty="0" err="1">
                <a:solidFill>
                  <a:schemeClr val="accent5">
                    <a:lumMod val="50000"/>
                  </a:schemeClr>
                </a:solidFill>
              </a:rPr>
              <a:t>HEx</a:t>
            </a:r>
            <a:r>
              <a:rPr lang="en-SG" sz="2000" dirty="0">
                <a:solidFill>
                  <a:schemeClr val="accent5">
                    <a:lumMod val="50000"/>
                  </a:schemeClr>
                </a:solidFill>
              </a:rPr>
              <a:t> but more challenging</a:t>
            </a:r>
          </a:p>
          <a:p>
            <a:pPr>
              <a:lnSpc>
                <a:spcPct val="90000"/>
              </a:lnSpc>
              <a:spcBef>
                <a:spcPts val="1000"/>
              </a:spcBef>
            </a:pPr>
            <a:r>
              <a:rPr lang="en-SG" sz="2000" dirty="0">
                <a:solidFill>
                  <a:schemeClr val="accent5">
                    <a:lumMod val="50000"/>
                  </a:schemeClr>
                </a:solidFill>
              </a:rPr>
              <a:t>- Open everything but please no discussion</a:t>
            </a:r>
          </a:p>
        </p:txBody>
      </p:sp>
      <p:cxnSp>
        <p:nvCxnSpPr>
          <p:cNvPr id="6" name="Straight Connector 5">
            <a:extLst>
              <a:ext uri="{FF2B5EF4-FFF2-40B4-BE49-F238E27FC236}">
                <a16:creationId xmlns:a16="http://schemas.microsoft.com/office/drawing/2014/main" id="{51B7E386-2837-763B-DF14-338D1AB0A8B4}"/>
              </a:ext>
            </a:extLst>
          </p:cNvPr>
          <p:cNvCxnSpPr>
            <a:cxnSpLocks/>
          </p:cNvCxnSpPr>
          <p:nvPr/>
        </p:nvCxnSpPr>
        <p:spPr>
          <a:xfrm flipV="1">
            <a:off x="8926993" y="2803226"/>
            <a:ext cx="321528" cy="326054"/>
          </a:xfrm>
          <a:prstGeom prst="line">
            <a:avLst/>
          </a:prstGeom>
          <a:ln>
            <a:solidFill>
              <a:srgbClr val="002060"/>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8DFADA79-BFF6-455E-1960-F2383C244BD6}"/>
              </a:ext>
            </a:extLst>
          </p:cNvPr>
          <p:cNvSpPr txBox="1"/>
          <p:nvPr/>
        </p:nvSpPr>
        <p:spPr>
          <a:xfrm>
            <a:off x="393780" y="4982788"/>
            <a:ext cx="2811875" cy="646331"/>
          </a:xfrm>
          <a:prstGeom prst="rect">
            <a:avLst/>
          </a:prstGeom>
          <a:noFill/>
          <a:ln>
            <a:solidFill>
              <a:srgbClr val="002060"/>
            </a:solidFill>
          </a:ln>
        </p:spPr>
        <p:txBody>
          <a:bodyPr wrap="square" rtlCol="0">
            <a:spAutoFit/>
          </a:bodyPr>
          <a:lstStyle/>
          <a:p>
            <a:pPr>
              <a:lnSpc>
                <a:spcPct val="90000"/>
              </a:lnSpc>
              <a:spcBef>
                <a:spcPts val="1000"/>
              </a:spcBef>
            </a:pPr>
            <a:r>
              <a:rPr lang="en-SG" sz="2000" dirty="0">
                <a:solidFill>
                  <a:schemeClr val="accent5">
                    <a:lumMod val="50000"/>
                  </a:schemeClr>
                </a:solidFill>
              </a:rPr>
              <a:t>Assignments to practise what you learn in class</a:t>
            </a:r>
          </a:p>
        </p:txBody>
      </p:sp>
      <p:cxnSp>
        <p:nvCxnSpPr>
          <p:cNvPr id="10" name="Straight Connector 9">
            <a:extLst>
              <a:ext uri="{FF2B5EF4-FFF2-40B4-BE49-F238E27FC236}">
                <a16:creationId xmlns:a16="http://schemas.microsoft.com/office/drawing/2014/main" id="{D277CF48-EA8A-C291-ED7B-2C357E50DD8E}"/>
              </a:ext>
            </a:extLst>
          </p:cNvPr>
          <p:cNvCxnSpPr>
            <a:cxnSpLocks/>
          </p:cNvCxnSpPr>
          <p:nvPr/>
        </p:nvCxnSpPr>
        <p:spPr>
          <a:xfrm flipH="1" flipV="1">
            <a:off x="3205655" y="5305953"/>
            <a:ext cx="316197" cy="292207"/>
          </a:xfrm>
          <a:prstGeom prst="line">
            <a:avLst/>
          </a:prstGeom>
          <a:ln>
            <a:solidFill>
              <a:srgbClr val="002060"/>
            </a:solidFill>
          </a:ln>
        </p:spPr>
        <p:style>
          <a:lnRef idx="1">
            <a:schemeClr val="accent1"/>
          </a:lnRef>
          <a:fillRef idx="0">
            <a:schemeClr val="accent1"/>
          </a:fillRef>
          <a:effectRef idx="0">
            <a:schemeClr val="accent1"/>
          </a:effectRef>
          <a:fontRef idx="minor">
            <a:schemeClr val="tx1"/>
          </a:fontRef>
        </p:style>
      </p:cxnSp>
      <p:sp>
        <p:nvSpPr>
          <p:cNvPr id="12" name="Slide Number Placeholder 4">
            <a:extLst>
              <a:ext uri="{FF2B5EF4-FFF2-40B4-BE49-F238E27FC236}">
                <a16:creationId xmlns:a16="http://schemas.microsoft.com/office/drawing/2014/main" id="{F3B70A83-9B95-D984-A7A6-8B22B9CDA785}"/>
              </a:ext>
            </a:extLst>
          </p:cNvPr>
          <p:cNvSpPr>
            <a:spLocks noGrp="1"/>
          </p:cNvSpPr>
          <p:nvPr>
            <p:ph type="sldNum" sz="quarter" idx="12"/>
          </p:nvPr>
        </p:nvSpPr>
        <p:spPr>
          <a:xfrm>
            <a:off x="9448800" y="6492875"/>
            <a:ext cx="2743200" cy="365125"/>
          </a:xfrm>
        </p:spPr>
        <p:txBody>
          <a:bodyPr/>
          <a:lstStyle/>
          <a:p>
            <a:fld id="{22ED52BF-7FCA-4473-BF5B-F54186FD57EF}" type="slidenum">
              <a:rPr lang="en-SG" smtClean="0"/>
              <a:t>59</a:t>
            </a:fld>
            <a:endParaRPr lang="en-SG" dirty="0"/>
          </a:p>
        </p:txBody>
      </p:sp>
    </p:spTree>
    <p:extLst>
      <p:ext uri="{BB962C8B-B14F-4D97-AF65-F5344CB8AC3E}">
        <p14:creationId xmlns:p14="http://schemas.microsoft.com/office/powerpoint/2010/main" val="33109915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F73F3D-7CBD-46D3-AD51-D6E4EA1B7A38}"/>
              </a:ext>
            </a:extLst>
          </p:cNvPr>
          <p:cNvSpPr>
            <a:spLocks noGrp="1"/>
          </p:cNvSpPr>
          <p:nvPr>
            <p:ph type="title"/>
          </p:nvPr>
        </p:nvSpPr>
        <p:spPr/>
        <p:txBody>
          <a:bodyPr/>
          <a:lstStyle/>
          <a:p>
            <a:r>
              <a:rPr lang="en-SG" dirty="0"/>
              <a:t>Module Overview</a:t>
            </a:r>
          </a:p>
        </p:txBody>
      </p:sp>
      <p:sp>
        <p:nvSpPr>
          <p:cNvPr id="3" name="Content Placeholder 2">
            <a:extLst>
              <a:ext uri="{FF2B5EF4-FFF2-40B4-BE49-F238E27FC236}">
                <a16:creationId xmlns:a16="http://schemas.microsoft.com/office/drawing/2014/main" id="{E6CD1D97-2687-4B15-BF3D-D09058FCEB2F}"/>
              </a:ext>
            </a:extLst>
          </p:cNvPr>
          <p:cNvSpPr>
            <a:spLocks noGrp="1"/>
          </p:cNvSpPr>
          <p:nvPr>
            <p:ph idx="1"/>
          </p:nvPr>
        </p:nvSpPr>
        <p:spPr>
          <a:xfrm>
            <a:off x="2454025" y="892182"/>
            <a:ext cx="9660391" cy="5948996"/>
          </a:xfrm>
        </p:spPr>
        <p:txBody>
          <a:bodyPr>
            <a:normAutofit/>
          </a:bodyPr>
          <a:lstStyle/>
          <a:p>
            <a:pPr marL="0" indent="0">
              <a:buNone/>
            </a:pPr>
            <a:r>
              <a:rPr lang="en-SG" sz="2400" dirty="0"/>
              <a:t>Basic R coding</a:t>
            </a:r>
          </a:p>
          <a:p>
            <a:pPr marL="0" indent="0">
              <a:buNone/>
            </a:pPr>
            <a:r>
              <a:rPr lang="en-SG" sz="2400" dirty="0"/>
              <a:t>Data exploration and visualisation</a:t>
            </a:r>
          </a:p>
          <a:p>
            <a:pPr marL="0" indent="0">
              <a:buNone/>
            </a:pPr>
            <a:r>
              <a:rPr lang="en-SG" sz="2400" dirty="0"/>
              <a:t>Basic statistical concepts &amp; tests</a:t>
            </a:r>
          </a:p>
          <a:p>
            <a:pPr marL="0" indent="0">
              <a:buNone/>
            </a:pPr>
            <a:r>
              <a:rPr lang="en-SG" sz="2400" dirty="0"/>
              <a:t>Regression</a:t>
            </a:r>
          </a:p>
          <a:p>
            <a:pPr marL="0" indent="0">
              <a:buNone/>
            </a:pPr>
            <a:r>
              <a:rPr lang="en-SG" sz="2400" dirty="0"/>
              <a:t>ANOVA &amp; ANCOVA</a:t>
            </a:r>
          </a:p>
          <a:p>
            <a:pPr marL="0" lvl="1" indent="0">
              <a:spcBef>
                <a:spcPts val="1000"/>
              </a:spcBef>
              <a:buNone/>
            </a:pPr>
            <a:r>
              <a:rPr lang="en-SG" dirty="0"/>
              <a:t>Mixed Effects Models</a:t>
            </a:r>
          </a:p>
          <a:p>
            <a:pPr marL="0" lvl="1" indent="0">
              <a:spcBef>
                <a:spcPts val="1000"/>
              </a:spcBef>
              <a:buNone/>
            </a:pPr>
            <a:r>
              <a:rPr lang="en-SG" dirty="0"/>
              <a:t>Generalised Linear Models</a:t>
            </a:r>
          </a:p>
          <a:p>
            <a:pPr marL="0" lvl="1" indent="0">
              <a:spcBef>
                <a:spcPts val="1000"/>
              </a:spcBef>
              <a:buNone/>
            </a:pPr>
            <a:r>
              <a:rPr lang="en-SG" dirty="0"/>
              <a:t>Survival Analysis</a:t>
            </a:r>
          </a:p>
          <a:p>
            <a:pPr marL="0" lvl="1" indent="0">
              <a:spcBef>
                <a:spcPts val="1000"/>
              </a:spcBef>
              <a:buNone/>
            </a:pPr>
            <a:r>
              <a:rPr lang="en-SG" dirty="0"/>
              <a:t>Generalised Additive Models</a:t>
            </a:r>
          </a:p>
          <a:p>
            <a:pPr marL="0" lvl="1" indent="0">
              <a:spcBef>
                <a:spcPts val="1000"/>
              </a:spcBef>
              <a:buNone/>
            </a:pPr>
            <a:r>
              <a:rPr lang="en-SG" dirty="0"/>
              <a:t>Multivariate statistics</a:t>
            </a:r>
          </a:p>
          <a:p>
            <a:pPr marL="0" lvl="1" indent="0">
              <a:spcBef>
                <a:spcPts val="1000"/>
              </a:spcBef>
              <a:buNone/>
            </a:pPr>
            <a:r>
              <a:rPr lang="en-SG" dirty="0"/>
              <a:t>Bayesian statistics</a:t>
            </a:r>
          </a:p>
          <a:p>
            <a:pPr marL="0" lvl="1" indent="0">
              <a:spcBef>
                <a:spcPts val="1000"/>
              </a:spcBef>
              <a:buNone/>
            </a:pPr>
            <a:r>
              <a:rPr lang="en-SG" dirty="0"/>
              <a:t>Performing and presenting your analysis</a:t>
            </a:r>
          </a:p>
        </p:txBody>
      </p:sp>
      <p:sp>
        <p:nvSpPr>
          <p:cNvPr id="5" name="Slide Number Placeholder 4">
            <a:extLst>
              <a:ext uri="{FF2B5EF4-FFF2-40B4-BE49-F238E27FC236}">
                <a16:creationId xmlns:a16="http://schemas.microsoft.com/office/drawing/2014/main" id="{BFCBBBBF-EF3C-4A25-9C0B-86A634D46223}"/>
              </a:ext>
            </a:extLst>
          </p:cNvPr>
          <p:cNvSpPr>
            <a:spLocks noGrp="1"/>
          </p:cNvSpPr>
          <p:nvPr>
            <p:ph type="sldNum" sz="quarter" idx="12"/>
          </p:nvPr>
        </p:nvSpPr>
        <p:spPr/>
        <p:txBody>
          <a:bodyPr/>
          <a:lstStyle/>
          <a:p>
            <a:fld id="{22ED52BF-7FCA-4473-BF5B-F54186FD57EF}" type="slidenum">
              <a:rPr lang="en-SG" smtClean="0"/>
              <a:t>6</a:t>
            </a:fld>
            <a:endParaRPr lang="en-SG" dirty="0"/>
          </a:p>
        </p:txBody>
      </p:sp>
      <p:sp>
        <p:nvSpPr>
          <p:cNvPr id="4" name="Arrow: Down 3">
            <a:extLst>
              <a:ext uri="{FF2B5EF4-FFF2-40B4-BE49-F238E27FC236}">
                <a16:creationId xmlns:a16="http://schemas.microsoft.com/office/drawing/2014/main" id="{19419DC7-FDAE-1F10-190F-435C2581887D}"/>
              </a:ext>
            </a:extLst>
          </p:cNvPr>
          <p:cNvSpPr/>
          <p:nvPr/>
        </p:nvSpPr>
        <p:spPr>
          <a:xfrm>
            <a:off x="1783465" y="858541"/>
            <a:ext cx="650240" cy="5449621"/>
          </a:xfrm>
          <a:prstGeom prst="downArrow">
            <a:avLst/>
          </a:prstGeom>
          <a:solidFill>
            <a:schemeClr val="accent1">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7" name="Content Placeholder 2">
            <a:extLst>
              <a:ext uri="{FF2B5EF4-FFF2-40B4-BE49-F238E27FC236}">
                <a16:creationId xmlns:a16="http://schemas.microsoft.com/office/drawing/2014/main" id="{3F01E811-6F7D-C387-1BD4-9D8CFA273E36}"/>
              </a:ext>
            </a:extLst>
          </p:cNvPr>
          <p:cNvSpPr txBox="1">
            <a:spLocks/>
          </p:cNvSpPr>
          <p:nvPr/>
        </p:nvSpPr>
        <p:spPr>
          <a:xfrm>
            <a:off x="164094" y="806890"/>
            <a:ext cx="1563465" cy="5172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5">
                    <a:lumMod val="50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5">
                    <a:lumMod val="50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5">
                    <a:lumMod val="50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5">
                    <a:lumMod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5">
                    <a:lumMod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SG" dirty="0"/>
              <a:t>Week 1</a:t>
            </a:r>
          </a:p>
        </p:txBody>
      </p:sp>
      <p:sp>
        <p:nvSpPr>
          <p:cNvPr id="8" name="Content Placeholder 2">
            <a:extLst>
              <a:ext uri="{FF2B5EF4-FFF2-40B4-BE49-F238E27FC236}">
                <a16:creationId xmlns:a16="http://schemas.microsoft.com/office/drawing/2014/main" id="{675C65D7-F596-9917-5DA0-4995313FA4C3}"/>
              </a:ext>
            </a:extLst>
          </p:cNvPr>
          <p:cNvSpPr txBox="1">
            <a:spLocks/>
          </p:cNvSpPr>
          <p:nvPr/>
        </p:nvSpPr>
        <p:spPr>
          <a:xfrm>
            <a:off x="164093" y="5975638"/>
            <a:ext cx="1563465" cy="5172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5">
                    <a:lumMod val="50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5">
                    <a:lumMod val="50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5">
                    <a:lumMod val="50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5">
                    <a:lumMod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5">
                    <a:lumMod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SG" dirty="0"/>
              <a:t>Week 13</a:t>
            </a:r>
          </a:p>
        </p:txBody>
      </p:sp>
      <p:sp>
        <p:nvSpPr>
          <p:cNvPr id="9" name="Content Placeholder 2">
            <a:extLst>
              <a:ext uri="{FF2B5EF4-FFF2-40B4-BE49-F238E27FC236}">
                <a16:creationId xmlns:a16="http://schemas.microsoft.com/office/drawing/2014/main" id="{3938627F-B457-A683-25C3-3F5E201E0C37}"/>
              </a:ext>
            </a:extLst>
          </p:cNvPr>
          <p:cNvSpPr txBox="1">
            <a:spLocks/>
          </p:cNvSpPr>
          <p:nvPr/>
        </p:nvSpPr>
        <p:spPr>
          <a:xfrm>
            <a:off x="7760054" y="1027690"/>
            <a:ext cx="2510410" cy="517237"/>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5">
                    <a:lumMod val="50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5">
                    <a:lumMod val="50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5">
                    <a:lumMod val="50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5">
                    <a:lumMod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5">
                    <a:lumMod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SG" sz="2400" i="1" dirty="0"/>
              <a:t>R programming</a:t>
            </a:r>
          </a:p>
        </p:txBody>
      </p:sp>
      <p:sp>
        <p:nvSpPr>
          <p:cNvPr id="10" name="Right Bracket 9">
            <a:extLst>
              <a:ext uri="{FF2B5EF4-FFF2-40B4-BE49-F238E27FC236}">
                <a16:creationId xmlns:a16="http://schemas.microsoft.com/office/drawing/2014/main" id="{D6ABF3BF-66B0-B214-FB5A-925736D4EFA1}"/>
              </a:ext>
            </a:extLst>
          </p:cNvPr>
          <p:cNvSpPr/>
          <p:nvPr/>
        </p:nvSpPr>
        <p:spPr>
          <a:xfrm>
            <a:off x="7679031" y="843301"/>
            <a:ext cx="81023" cy="818631"/>
          </a:xfrm>
          <a:prstGeom prst="rightBracket">
            <a:avLst/>
          </a:prstGeom>
        </p:spPr>
        <p:style>
          <a:lnRef idx="1">
            <a:schemeClr val="accent1"/>
          </a:lnRef>
          <a:fillRef idx="0">
            <a:schemeClr val="accent1"/>
          </a:fillRef>
          <a:effectRef idx="0">
            <a:schemeClr val="accent1"/>
          </a:effectRef>
          <a:fontRef idx="minor">
            <a:schemeClr val="tx1"/>
          </a:fontRef>
        </p:style>
        <p:txBody>
          <a:bodyPr rtlCol="0" anchor="ctr">
            <a:noAutofit/>
          </a:bodyPr>
          <a:lstStyle/>
          <a:p>
            <a:pPr algn="ctr"/>
            <a:endParaRPr lang="en-SG"/>
          </a:p>
        </p:txBody>
      </p:sp>
      <p:sp>
        <p:nvSpPr>
          <p:cNvPr id="11" name="Content Placeholder 2">
            <a:extLst>
              <a:ext uri="{FF2B5EF4-FFF2-40B4-BE49-F238E27FC236}">
                <a16:creationId xmlns:a16="http://schemas.microsoft.com/office/drawing/2014/main" id="{C5C2C50F-EF0C-5F50-4CCD-84B61AC13ECA}"/>
              </a:ext>
            </a:extLst>
          </p:cNvPr>
          <p:cNvSpPr txBox="1">
            <a:spLocks/>
          </p:cNvSpPr>
          <p:nvPr/>
        </p:nvSpPr>
        <p:spPr>
          <a:xfrm>
            <a:off x="7760054" y="2145686"/>
            <a:ext cx="3563266" cy="517237"/>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5">
                    <a:lumMod val="50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5">
                    <a:lumMod val="50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5">
                    <a:lumMod val="50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5">
                    <a:lumMod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5">
                    <a:lumMod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SG" sz="2400" i="1" dirty="0"/>
              <a:t>Basic concepts &amp; analyses</a:t>
            </a:r>
          </a:p>
        </p:txBody>
      </p:sp>
      <p:sp>
        <p:nvSpPr>
          <p:cNvPr id="12" name="Right Bracket 11">
            <a:extLst>
              <a:ext uri="{FF2B5EF4-FFF2-40B4-BE49-F238E27FC236}">
                <a16:creationId xmlns:a16="http://schemas.microsoft.com/office/drawing/2014/main" id="{AC28D116-453C-A504-8F23-B80FA49B2711}"/>
              </a:ext>
            </a:extLst>
          </p:cNvPr>
          <p:cNvSpPr/>
          <p:nvPr/>
        </p:nvSpPr>
        <p:spPr>
          <a:xfrm>
            <a:off x="7679031" y="1815841"/>
            <a:ext cx="81023" cy="1163579"/>
          </a:xfrm>
          <a:prstGeom prst="rightBracket">
            <a:avLst/>
          </a:prstGeom>
        </p:spPr>
        <p:style>
          <a:lnRef idx="1">
            <a:schemeClr val="accent1"/>
          </a:lnRef>
          <a:fillRef idx="0">
            <a:schemeClr val="accent1"/>
          </a:fillRef>
          <a:effectRef idx="0">
            <a:schemeClr val="accent1"/>
          </a:effectRef>
          <a:fontRef idx="minor">
            <a:schemeClr val="tx1"/>
          </a:fontRef>
        </p:style>
        <p:txBody>
          <a:bodyPr rtlCol="0" anchor="ctr">
            <a:noAutofit/>
          </a:bodyPr>
          <a:lstStyle/>
          <a:p>
            <a:pPr algn="ctr"/>
            <a:endParaRPr lang="en-SG"/>
          </a:p>
        </p:txBody>
      </p:sp>
      <p:sp>
        <p:nvSpPr>
          <p:cNvPr id="13" name="Content Placeholder 2">
            <a:extLst>
              <a:ext uri="{FF2B5EF4-FFF2-40B4-BE49-F238E27FC236}">
                <a16:creationId xmlns:a16="http://schemas.microsoft.com/office/drawing/2014/main" id="{6EC5C0DB-B0AA-E3A7-CB2C-E3D031297A67}"/>
              </a:ext>
            </a:extLst>
          </p:cNvPr>
          <p:cNvSpPr txBox="1">
            <a:spLocks/>
          </p:cNvSpPr>
          <p:nvPr/>
        </p:nvSpPr>
        <p:spPr>
          <a:xfrm>
            <a:off x="7760054" y="3540657"/>
            <a:ext cx="3456586" cy="517237"/>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5">
                    <a:lumMod val="50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5">
                    <a:lumMod val="50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5">
                    <a:lumMod val="50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5">
                    <a:lumMod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5">
                    <a:lumMod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SG" sz="2400" i="1" dirty="0"/>
              <a:t>More advanced analyses</a:t>
            </a:r>
          </a:p>
        </p:txBody>
      </p:sp>
      <p:sp>
        <p:nvSpPr>
          <p:cNvPr id="14" name="Right Bracket 13">
            <a:extLst>
              <a:ext uri="{FF2B5EF4-FFF2-40B4-BE49-F238E27FC236}">
                <a16:creationId xmlns:a16="http://schemas.microsoft.com/office/drawing/2014/main" id="{A9190435-3884-B2B4-508F-F0C2D8D826B4}"/>
              </a:ext>
            </a:extLst>
          </p:cNvPr>
          <p:cNvSpPr/>
          <p:nvPr/>
        </p:nvSpPr>
        <p:spPr>
          <a:xfrm>
            <a:off x="7679031" y="3210812"/>
            <a:ext cx="81023" cy="1163579"/>
          </a:xfrm>
          <a:prstGeom prst="rightBracket">
            <a:avLst/>
          </a:prstGeom>
        </p:spPr>
        <p:style>
          <a:lnRef idx="1">
            <a:schemeClr val="accent1"/>
          </a:lnRef>
          <a:fillRef idx="0">
            <a:schemeClr val="accent1"/>
          </a:fillRef>
          <a:effectRef idx="0">
            <a:schemeClr val="accent1"/>
          </a:effectRef>
          <a:fontRef idx="minor">
            <a:schemeClr val="tx1"/>
          </a:fontRef>
        </p:style>
        <p:txBody>
          <a:bodyPr rtlCol="0" anchor="ctr">
            <a:noAutofit/>
          </a:bodyPr>
          <a:lstStyle/>
          <a:p>
            <a:pPr algn="ctr"/>
            <a:endParaRPr lang="en-SG"/>
          </a:p>
        </p:txBody>
      </p:sp>
      <p:sp>
        <p:nvSpPr>
          <p:cNvPr id="15" name="Content Placeholder 2">
            <a:extLst>
              <a:ext uri="{FF2B5EF4-FFF2-40B4-BE49-F238E27FC236}">
                <a16:creationId xmlns:a16="http://schemas.microsoft.com/office/drawing/2014/main" id="{7E0CDC9C-A6B4-B84C-A160-6F8D3368896E}"/>
              </a:ext>
            </a:extLst>
          </p:cNvPr>
          <p:cNvSpPr txBox="1">
            <a:spLocks/>
          </p:cNvSpPr>
          <p:nvPr/>
        </p:nvSpPr>
        <p:spPr>
          <a:xfrm>
            <a:off x="7760054" y="4929402"/>
            <a:ext cx="3456586" cy="517237"/>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5">
                    <a:lumMod val="50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5">
                    <a:lumMod val="50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5">
                    <a:lumMod val="50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5">
                    <a:lumMod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5">
                    <a:lumMod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SG" sz="2400" i="1" dirty="0"/>
              <a:t>Brief introduction</a:t>
            </a:r>
          </a:p>
        </p:txBody>
      </p:sp>
      <p:sp>
        <p:nvSpPr>
          <p:cNvPr id="16" name="Right Bracket 15">
            <a:extLst>
              <a:ext uri="{FF2B5EF4-FFF2-40B4-BE49-F238E27FC236}">
                <a16:creationId xmlns:a16="http://schemas.microsoft.com/office/drawing/2014/main" id="{4CC950A9-5BFD-A8F8-2D6E-CD32C3DBD4C1}"/>
              </a:ext>
            </a:extLst>
          </p:cNvPr>
          <p:cNvSpPr/>
          <p:nvPr/>
        </p:nvSpPr>
        <p:spPr>
          <a:xfrm>
            <a:off x="7679031" y="4558917"/>
            <a:ext cx="81023" cy="1163579"/>
          </a:xfrm>
          <a:prstGeom prst="rightBracket">
            <a:avLst/>
          </a:prstGeom>
        </p:spPr>
        <p:style>
          <a:lnRef idx="1">
            <a:schemeClr val="accent1"/>
          </a:lnRef>
          <a:fillRef idx="0">
            <a:schemeClr val="accent1"/>
          </a:fillRef>
          <a:effectRef idx="0">
            <a:schemeClr val="accent1"/>
          </a:effectRef>
          <a:fontRef idx="minor">
            <a:schemeClr val="tx1"/>
          </a:fontRef>
        </p:style>
        <p:txBody>
          <a:bodyPr rtlCol="0" anchor="ctr">
            <a:noAutofit/>
          </a:bodyPr>
          <a:lstStyle/>
          <a:p>
            <a:pPr algn="ctr"/>
            <a:endParaRPr lang="en-SG"/>
          </a:p>
        </p:txBody>
      </p:sp>
      <p:sp>
        <p:nvSpPr>
          <p:cNvPr id="17" name="Content Placeholder 2">
            <a:extLst>
              <a:ext uri="{FF2B5EF4-FFF2-40B4-BE49-F238E27FC236}">
                <a16:creationId xmlns:a16="http://schemas.microsoft.com/office/drawing/2014/main" id="{8DDA42D0-B495-DAD0-ED66-BDFC2D8B532A}"/>
              </a:ext>
            </a:extLst>
          </p:cNvPr>
          <p:cNvSpPr txBox="1">
            <a:spLocks/>
          </p:cNvSpPr>
          <p:nvPr/>
        </p:nvSpPr>
        <p:spPr>
          <a:xfrm>
            <a:off x="7759845" y="5953310"/>
            <a:ext cx="4056235" cy="517237"/>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5">
                    <a:lumMod val="50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5">
                    <a:lumMod val="50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5">
                    <a:lumMod val="50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5">
                    <a:lumMod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5">
                    <a:lumMod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SG" sz="2400" i="1" dirty="0"/>
              <a:t>Practise through assignments</a:t>
            </a:r>
          </a:p>
        </p:txBody>
      </p:sp>
      <p:sp>
        <p:nvSpPr>
          <p:cNvPr id="18" name="Right Bracket 17">
            <a:extLst>
              <a:ext uri="{FF2B5EF4-FFF2-40B4-BE49-F238E27FC236}">
                <a16:creationId xmlns:a16="http://schemas.microsoft.com/office/drawing/2014/main" id="{600F135F-C4FC-0952-E9E0-50CECFBB2ECA}"/>
              </a:ext>
            </a:extLst>
          </p:cNvPr>
          <p:cNvSpPr/>
          <p:nvPr/>
        </p:nvSpPr>
        <p:spPr>
          <a:xfrm>
            <a:off x="7678822" y="5938070"/>
            <a:ext cx="81023" cy="579588"/>
          </a:xfrm>
          <a:prstGeom prst="rightBracket">
            <a:avLst/>
          </a:prstGeom>
        </p:spPr>
        <p:style>
          <a:lnRef idx="1">
            <a:schemeClr val="accent1"/>
          </a:lnRef>
          <a:fillRef idx="0">
            <a:schemeClr val="accent1"/>
          </a:fillRef>
          <a:effectRef idx="0">
            <a:schemeClr val="accent1"/>
          </a:effectRef>
          <a:fontRef idx="minor">
            <a:schemeClr val="tx1"/>
          </a:fontRef>
        </p:style>
        <p:txBody>
          <a:bodyPr rtlCol="0" anchor="ctr">
            <a:noAutofit/>
          </a:bodyPr>
          <a:lstStyle/>
          <a:p>
            <a:pPr algn="ctr"/>
            <a:endParaRPr lang="en-SG"/>
          </a:p>
        </p:txBody>
      </p:sp>
      <p:cxnSp>
        <p:nvCxnSpPr>
          <p:cNvPr id="20" name="Straight Connector 19">
            <a:extLst>
              <a:ext uri="{FF2B5EF4-FFF2-40B4-BE49-F238E27FC236}">
                <a16:creationId xmlns:a16="http://schemas.microsoft.com/office/drawing/2014/main" id="{BB5D6B1C-EF5B-9117-6E36-426BCD50382F}"/>
              </a:ext>
            </a:extLst>
          </p:cNvPr>
          <p:cNvCxnSpPr/>
          <p:nvPr/>
        </p:nvCxnSpPr>
        <p:spPr>
          <a:xfrm>
            <a:off x="2489611" y="1754881"/>
            <a:ext cx="6959189" cy="0"/>
          </a:xfrm>
          <a:prstGeom prst="line">
            <a:avLst/>
          </a:prstGeom>
          <a:ln>
            <a:prstDash val="lgDash"/>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66F2FFD1-0C1D-5FCB-0917-042D042061AF}"/>
              </a:ext>
            </a:extLst>
          </p:cNvPr>
          <p:cNvCxnSpPr/>
          <p:nvPr/>
        </p:nvCxnSpPr>
        <p:spPr>
          <a:xfrm>
            <a:off x="2489611" y="3136893"/>
            <a:ext cx="6959189" cy="0"/>
          </a:xfrm>
          <a:prstGeom prst="line">
            <a:avLst/>
          </a:prstGeom>
          <a:ln>
            <a:prstDash val="lgDash"/>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53AB12FE-0011-F3B0-AB4F-35666661566F}"/>
              </a:ext>
            </a:extLst>
          </p:cNvPr>
          <p:cNvCxnSpPr/>
          <p:nvPr/>
        </p:nvCxnSpPr>
        <p:spPr>
          <a:xfrm>
            <a:off x="2489611" y="4482717"/>
            <a:ext cx="6959189" cy="0"/>
          </a:xfrm>
          <a:prstGeom prst="line">
            <a:avLst/>
          </a:prstGeom>
          <a:ln>
            <a:prstDash val="lgDash"/>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E64925CA-BC9A-11B6-80AA-5863E0BA87D7}"/>
              </a:ext>
            </a:extLst>
          </p:cNvPr>
          <p:cNvCxnSpPr/>
          <p:nvPr/>
        </p:nvCxnSpPr>
        <p:spPr>
          <a:xfrm>
            <a:off x="2489611" y="5877110"/>
            <a:ext cx="6959189" cy="0"/>
          </a:xfrm>
          <a:prstGeom prst="line">
            <a:avLst/>
          </a:prstGeom>
          <a:ln>
            <a:prstDash val="lg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6855561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E2549B-3B55-DDD2-EA8D-C31346835CB1}"/>
              </a:ext>
            </a:extLst>
          </p:cNvPr>
          <p:cNvSpPr>
            <a:spLocks noGrp="1"/>
          </p:cNvSpPr>
          <p:nvPr>
            <p:ph type="title"/>
          </p:nvPr>
        </p:nvSpPr>
        <p:spPr/>
        <p:txBody>
          <a:bodyPr/>
          <a:lstStyle/>
          <a:p>
            <a:r>
              <a:rPr lang="en-SG" dirty="0"/>
              <a:t>Hands-On Exercises (</a:t>
            </a:r>
            <a:r>
              <a:rPr lang="en-SG" dirty="0" err="1"/>
              <a:t>HEx</a:t>
            </a:r>
            <a:r>
              <a:rPr lang="en-SG" dirty="0"/>
              <a:t>) (20%)</a:t>
            </a:r>
          </a:p>
        </p:txBody>
      </p:sp>
      <p:sp>
        <p:nvSpPr>
          <p:cNvPr id="3" name="Content Placeholder 2">
            <a:extLst>
              <a:ext uri="{FF2B5EF4-FFF2-40B4-BE49-F238E27FC236}">
                <a16:creationId xmlns:a16="http://schemas.microsoft.com/office/drawing/2014/main" id="{3D643F25-56C6-43A0-883E-2BCF96ECB66D}"/>
              </a:ext>
            </a:extLst>
          </p:cNvPr>
          <p:cNvSpPr>
            <a:spLocks noGrp="1"/>
          </p:cNvSpPr>
          <p:nvPr>
            <p:ph idx="1"/>
          </p:nvPr>
        </p:nvSpPr>
        <p:spPr/>
        <p:txBody>
          <a:bodyPr>
            <a:normAutofit lnSpcReduction="10000"/>
          </a:bodyPr>
          <a:lstStyle/>
          <a:p>
            <a:pPr marL="0" indent="0">
              <a:buNone/>
            </a:pPr>
            <a:r>
              <a:rPr lang="en-SG" dirty="0"/>
              <a:t>Weeks 1, 2, 3, 6, 7 and 8 only.</a:t>
            </a:r>
          </a:p>
          <a:p>
            <a:pPr marL="0" indent="0">
              <a:buNone/>
            </a:pPr>
            <a:endParaRPr lang="en-SG" dirty="0"/>
          </a:p>
          <a:p>
            <a:pPr marL="0" indent="0">
              <a:buNone/>
            </a:pPr>
            <a:r>
              <a:rPr lang="en-SG" dirty="0"/>
              <a:t>Download the questions (a .R file) from Canvas before lecture. Start attempting during lecture (we will help). Continue doing at home. Submit the completed .R file on Canvas by the deadline (1 week after the class).</a:t>
            </a:r>
          </a:p>
          <a:p>
            <a:pPr marL="0" indent="0">
              <a:buNone/>
            </a:pPr>
            <a:endParaRPr lang="en-SG" dirty="0"/>
          </a:p>
          <a:p>
            <a:pPr marL="0" indent="0">
              <a:buNone/>
            </a:pPr>
            <a:r>
              <a:rPr lang="en-SG" dirty="0"/>
              <a:t>If pictures/plots are asked for, paste all of them onto a Word document (will be provided) and submit it too.</a:t>
            </a:r>
          </a:p>
          <a:p>
            <a:pPr marL="0" indent="0">
              <a:buNone/>
            </a:pPr>
            <a:endParaRPr lang="en-SG" dirty="0"/>
          </a:p>
          <a:p>
            <a:pPr marL="0" indent="0">
              <a:buNone/>
            </a:pPr>
            <a:r>
              <a:rPr lang="en-SG" dirty="0"/>
              <a:t>Marked only based on whether you’ve genuinely attempted the question, NOT on whether the answer is correct or not.</a:t>
            </a:r>
          </a:p>
          <a:p>
            <a:pPr marL="0" indent="0">
              <a:buNone/>
            </a:pPr>
            <a:r>
              <a:rPr lang="en-SG" sz="2400" dirty="0"/>
              <a:t>- Marks in the assignment are just indicative of how complicated the answer is</a:t>
            </a:r>
          </a:p>
          <a:p>
            <a:pPr marL="0" indent="0">
              <a:buNone/>
            </a:pPr>
            <a:endParaRPr lang="en-SG" dirty="0"/>
          </a:p>
          <a:p>
            <a:pPr marL="0" indent="0">
              <a:buNone/>
            </a:pPr>
            <a:r>
              <a:rPr lang="en-SG" dirty="0"/>
              <a:t>See Module Overview pdf for more details.</a:t>
            </a:r>
          </a:p>
        </p:txBody>
      </p:sp>
      <p:sp>
        <p:nvSpPr>
          <p:cNvPr id="4" name="Slide Number Placeholder 4">
            <a:extLst>
              <a:ext uri="{FF2B5EF4-FFF2-40B4-BE49-F238E27FC236}">
                <a16:creationId xmlns:a16="http://schemas.microsoft.com/office/drawing/2014/main" id="{B77DBAFF-FDDD-AA2D-5BEB-0A81BDF22DC6}"/>
              </a:ext>
            </a:extLst>
          </p:cNvPr>
          <p:cNvSpPr>
            <a:spLocks noGrp="1"/>
          </p:cNvSpPr>
          <p:nvPr>
            <p:ph type="sldNum" sz="quarter" idx="12"/>
          </p:nvPr>
        </p:nvSpPr>
        <p:spPr>
          <a:xfrm>
            <a:off x="9448800" y="6492875"/>
            <a:ext cx="2743200" cy="365125"/>
          </a:xfrm>
        </p:spPr>
        <p:txBody>
          <a:bodyPr/>
          <a:lstStyle/>
          <a:p>
            <a:fld id="{22ED52BF-7FCA-4473-BF5B-F54186FD57EF}" type="slidenum">
              <a:rPr lang="en-SG" smtClean="0"/>
              <a:t>60</a:t>
            </a:fld>
            <a:endParaRPr lang="en-SG" dirty="0"/>
          </a:p>
        </p:txBody>
      </p:sp>
    </p:spTree>
    <p:extLst>
      <p:ext uri="{BB962C8B-B14F-4D97-AF65-F5344CB8AC3E}">
        <p14:creationId xmlns:p14="http://schemas.microsoft.com/office/powerpoint/2010/main" val="105077759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E2549B-3B55-DDD2-EA8D-C31346835CB1}"/>
              </a:ext>
            </a:extLst>
          </p:cNvPr>
          <p:cNvSpPr>
            <a:spLocks noGrp="1"/>
          </p:cNvSpPr>
          <p:nvPr>
            <p:ph type="title"/>
          </p:nvPr>
        </p:nvSpPr>
        <p:spPr/>
        <p:txBody>
          <a:bodyPr/>
          <a:lstStyle/>
          <a:p>
            <a:r>
              <a:rPr lang="en-SG" dirty="0"/>
              <a:t>Analysis Challenges (20% x 2)</a:t>
            </a:r>
          </a:p>
        </p:txBody>
      </p:sp>
      <p:sp>
        <p:nvSpPr>
          <p:cNvPr id="3" name="Content Placeholder 2">
            <a:extLst>
              <a:ext uri="{FF2B5EF4-FFF2-40B4-BE49-F238E27FC236}">
                <a16:creationId xmlns:a16="http://schemas.microsoft.com/office/drawing/2014/main" id="{3D643F25-56C6-43A0-883E-2BCF96ECB66D}"/>
              </a:ext>
            </a:extLst>
          </p:cNvPr>
          <p:cNvSpPr>
            <a:spLocks noGrp="1"/>
          </p:cNvSpPr>
          <p:nvPr>
            <p:ph idx="1"/>
          </p:nvPr>
        </p:nvSpPr>
        <p:spPr/>
        <p:txBody>
          <a:bodyPr>
            <a:normAutofit/>
          </a:bodyPr>
          <a:lstStyle/>
          <a:p>
            <a:pPr marL="0" indent="0">
              <a:buNone/>
            </a:pPr>
            <a:r>
              <a:rPr lang="en-US" dirty="0"/>
              <a:t>2 challenges (instead of 2 mid-terms from last year)</a:t>
            </a:r>
          </a:p>
          <a:p>
            <a:pPr marL="0" indent="0">
              <a:buNone/>
            </a:pPr>
            <a:r>
              <a:rPr lang="en-US" sz="2400" dirty="0"/>
              <a:t>- Challenge 1: covers Weeks 1–6; released Week 6, submit by 24 Feb 2359h (2 weeks)</a:t>
            </a:r>
          </a:p>
          <a:p>
            <a:pPr marL="0" indent="0">
              <a:buNone/>
            </a:pPr>
            <a:r>
              <a:rPr lang="en-US" sz="2400" dirty="0"/>
              <a:t>- Challenge 2: covers mainly Weeks 7–10; released Week 10, submit by 31 Mar 2359h (2 weeks)</a:t>
            </a:r>
          </a:p>
          <a:p>
            <a:pPr marL="0" indent="0">
              <a:buNone/>
            </a:pPr>
            <a:endParaRPr lang="en-US" dirty="0"/>
          </a:p>
          <a:p>
            <a:pPr marL="0" indent="0">
              <a:buNone/>
            </a:pPr>
            <a:r>
              <a:rPr lang="en-US" dirty="0"/>
              <a:t>Similar to the </a:t>
            </a:r>
            <a:r>
              <a:rPr lang="en-US" dirty="0" err="1"/>
              <a:t>HEx</a:t>
            </a:r>
            <a:r>
              <a:rPr lang="en-US" dirty="0"/>
              <a:t> but more difficult</a:t>
            </a:r>
          </a:p>
          <a:p>
            <a:pPr marL="0" indent="0">
              <a:buNone/>
            </a:pPr>
            <a:endParaRPr lang="en-US" dirty="0"/>
          </a:p>
          <a:p>
            <a:pPr marL="0" indent="0">
              <a:buNone/>
            </a:pPr>
            <a:r>
              <a:rPr lang="en-US" dirty="0"/>
              <a:t>Open universe (to make it as authentic as possible)</a:t>
            </a:r>
          </a:p>
          <a:p>
            <a:pPr marL="0" indent="0">
              <a:buNone/>
            </a:pPr>
            <a:endParaRPr lang="en-US" dirty="0"/>
          </a:p>
          <a:p>
            <a:pPr marL="0" indent="0">
              <a:buNone/>
            </a:pPr>
            <a:r>
              <a:rPr lang="en-US" dirty="0"/>
              <a:t>But please do not discuss with your friends</a:t>
            </a:r>
          </a:p>
          <a:p>
            <a:pPr marL="0" indent="0">
              <a:buNone/>
            </a:pPr>
            <a:r>
              <a:rPr lang="en-US" sz="2400" dirty="0"/>
              <a:t>- This will force you to learn it for yourself so you actually benefit from the assignment</a:t>
            </a:r>
          </a:p>
        </p:txBody>
      </p:sp>
      <p:sp>
        <p:nvSpPr>
          <p:cNvPr id="4" name="Slide Number Placeholder 4">
            <a:extLst>
              <a:ext uri="{FF2B5EF4-FFF2-40B4-BE49-F238E27FC236}">
                <a16:creationId xmlns:a16="http://schemas.microsoft.com/office/drawing/2014/main" id="{07EE8D37-0564-E8CA-0E07-EE2B8600BB76}"/>
              </a:ext>
            </a:extLst>
          </p:cNvPr>
          <p:cNvSpPr>
            <a:spLocks noGrp="1"/>
          </p:cNvSpPr>
          <p:nvPr>
            <p:ph type="sldNum" sz="quarter" idx="12"/>
          </p:nvPr>
        </p:nvSpPr>
        <p:spPr>
          <a:xfrm>
            <a:off x="9448800" y="6492875"/>
            <a:ext cx="2743200" cy="365125"/>
          </a:xfrm>
        </p:spPr>
        <p:txBody>
          <a:bodyPr/>
          <a:lstStyle/>
          <a:p>
            <a:fld id="{22ED52BF-7FCA-4473-BF5B-F54186FD57EF}" type="slidenum">
              <a:rPr lang="en-SG" smtClean="0"/>
              <a:t>61</a:t>
            </a:fld>
            <a:endParaRPr lang="en-SG" dirty="0"/>
          </a:p>
        </p:txBody>
      </p:sp>
    </p:spTree>
    <p:extLst>
      <p:ext uri="{BB962C8B-B14F-4D97-AF65-F5344CB8AC3E}">
        <p14:creationId xmlns:p14="http://schemas.microsoft.com/office/powerpoint/2010/main" val="95179774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E2549B-3B55-DDD2-EA8D-C31346835CB1}"/>
              </a:ext>
            </a:extLst>
          </p:cNvPr>
          <p:cNvSpPr>
            <a:spLocks noGrp="1"/>
          </p:cNvSpPr>
          <p:nvPr>
            <p:ph type="title"/>
          </p:nvPr>
        </p:nvSpPr>
        <p:spPr/>
        <p:txBody>
          <a:bodyPr/>
          <a:lstStyle/>
          <a:p>
            <a:r>
              <a:rPr lang="en-SG" dirty="0"/>
              <a:t>Project (35%)</a:t>
            </a:r>
          </a:p>
        </p:txBody>
      </p:sp>
      <p:sp>
        <p:nvSpPr>
          <p:cNvPr id="3" name="Content Placeholder 2">
            <a:extLst>
              <a:ext uri="{FF2B5EF4-FFF2-40B4-BE49-F238E27FC236}">
                <a16:creationId xmlns:a16="http://schemas.microsoft.com/office/drawing/2014/main" id="{3D643F25-56C6-43A0-883E-2BCF96ECB66D}"/>
              </a:ext>
            </a:extLst>
          </p:cNvPr>
          <p:cNvSpPr>
            <a:spLocks noGrp="1"/>
          </p:cNvSpPr>
          <p:nvPr>
            <p:ph idx="1"/>
          </p:nvPr>
        </p:nvSpPr>
        <p:spPr/>
        <p:txBody>
          <a:bodyPr>
            <a:normAutofit lnSpcReduction="10000"/>
          </a:bodyPr>
          <a:lstStyle/>
          <a:p>
            <a:pPr marL="0" indent="0">
              <a:buNone/>
            </a:pPr>
            <a:r>
              <a:rPr lang="en-US" dirty="0"/>
              <a:t>In groups of 3 to 4…</a:t>
            </a:r>
          </a:p>
          <a:p>
            <a:pPr marL="0" indent="0">
              <a:buNone/>
            </a:pPr>
            <a:endParaRPr lang="en-US" sz="2400" dirty="0"/>
          </a:p>
          <a:p>
            <a:pPr marL="0" indent="0">
              <a:buNone/>
            </a:pPr>
            <a:r>
              <a:rPr lang="en-US" dirty="0"/>
              <a:t>Find a dataset, choose variables, formulate a research question, </a:t>
            </a:r>
            <a:r>
              <a:rPr lang="en-US" dirty="0" err="1"/>
              <a:t>analyse</a:t>
            </a:r>
            <a:r>
              <a:rPr lang="en-US" dirty="0"/>
              <a:t> the data then present and write a concise research article. </a:t>
            </a:r>
          </a:p>
          <a:p>
            <a:pPr>
              <a:buFontTx/>
              <a:buChar char="-"/>
            </a:pPr>
            <a:r>
              <a:rPr lang="en-US" sz="2400" dirty="0"/>
              <a:t>Ideally, the dataset would be related to your work or research</a:t>
            </a:r>
          </a:p>
          <a:p>
            <a:pPr>
              <a:buFontTx/>
              <a:buChar char="-"/>
            </a:pPr>
            <a:r>
              <a:rPr lang="en-US" sz="2400" dirty="0"/>
              <a:t>From supervisor/colleagues: datasets which have not yet been </a:t>
            </a:r>
            <a:r>
              <a:rPr lang="en-US" sz="2400" dirty="0" err="1"/>
              <a:t>analysed</a:t>
            </a:r>
            <a:endParaRPr lang="en-US" sz="2400" dirty="0"/>
          </a:p>
          <a:p>
            <a:pPr>
              <a:buFontTx/>
              <a:buChar char="-"/>
            </a:pPr>
            <a:r>
              <a:rPr lang="en-US" sz="2400" dirty="0"/>
              <a:t>Data from international agencies or published papers in open repositories (e.g. http://datadryad.org/)</a:t>
            </a:r>
            <a:endParaRPr lang="en-US" dirty="0"/>
          </a:p>
          <a:p>
            <a:pPr marL="0" indent="0">
              <a:buNone/>
            </a:pPr>
            <a:endParaRPr lang="en-US" sz="2400" dirty="0"/>
          </a:p>
          <a:p>
            <a:pPr marL="0" indent="0">
              <a:buNone/>
            </a:pPr>
            <a:r>
              <a:rPr lang="en-US" dirty="0"/>
              <a:t>1) Submit a </a:t>
            </a:r>
            <a:r>
              <a:rPr lang="en-US" b="1" dirty="0"/>
              <a:t>Proposal (5%)</a:t>
            </a:r>
            <a:r>
              <a:rPr lang="en-US" dirty="0"/>
              <a:t> as a </a:t>
            </a:r>
            <a:r>
              <a:rPr lang="en-US" u="sng" dirty="0"/>
              <a:t>group</a:t>
            </a:r>
            <a:r>
              <a:rPr lang="en-US" dirty="0"/>
              <a:t>: describe background (why is your question important), the research question you came up with and the dataset to be used. Similar to an Abstract but without results and conclusions. ≤ 300 words. Due on 12 Feb 2359h. </a:t>
            </a:r>
          </a:p>
          <a:p>
            <a:pPr marL="0" indent="0">
              <a:buNone/>
            </a:pPr>
            <a:r>
              <a:rPr lang="en-US" sz="2400" dirty="0"/>
              <a:t>- Refer to research papers to see how Abstracts are written</a:t>
            </a:r>
          </a:p>
          <a:p>
            <a:pPr marL="0" indent="0">
              <a:buNone/>
            </a:pPr>
            <a:r>
              <a:rPr lang="en-US" sz="2400" dirty="0"/>
              <a:t>- This is mainly for me to give you feedback and make sure you’re on the right track</a:t>
            </a:r>
          </a:p>
        </p:txBody>
      </p:sp>
      <p:sp>
        <p:nvSpPr>
          <p:cNvPr id="4" name="Slide Number Placeholder 4">
            <a:extLst>
              <a:ext uri="{FF2B5EF4-FFF2-40B4-BE49-F238E27FC236}">
                <a16:creationId xmlns:a16="http://schemas.microsoft.com/office/drawing/2014/main" id="{7FD44FC0-0BC5-6A50-9D49-F82C6ACA2339}"/>
              </a:ext>
            </a:extLst>
          </p:cNvPr>
          <p:cNvSpPr>
            <a:spLocks noGrp="1"/>
          </p:cNvSpPr>
          <p:nvPr>
            <p:ph type="sldNum" sz="quarter" idx="12"/>
          </p:nvPr>
        </p:nvSpPr>
        <p:spPr>
          <a:xfrm>
            <a:off x="9448800" y="6492875"/>
            <a:ext cx="2743200" cy="365125"/>
          </a:xfrm>
        </p:spPr>
        <p:txBody>
          <a:bodyPr/>
          <a:lstStyle/>
          <a:p>
            <a:fld id="{22ED52BF-7FCA-4473-BF5B-F54186FD57EF}" type="slidenum">
              <a:rPr lang="en-SG" smtClean="0"/>
              <a:t>62</a:t>
            </a:fld>
            <a:endParaRPr lang="en-SG" dirty="0"/>
          </a:p>
        </p:txBody>
      </p:sp>
    </p:spTree>
    <p:extLst>
      <p:ext uri="{BB962C8B-B14F-4D97-AF65-F5344CB8AC3E}">
        <p14:creationId xmlns:p14="http://schemas.microsoft.com/office/powerpoint/2010/main" val="166681202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E2549B-3B55-DDD2-EA8D-C31346835CB1}"/>
              </a:ext>
            </a:extLst>
          </p:cNvPr>
          <p:cNvSpPr>
            <a:spLocks noGrp="1"/>
          </p:cNvSpPr>
          <p:nvPr>
            <p:ph type="title"/>
          </p:nvPr>
        </p:nvSpPr>
        <p:spPr/>
        <p:txBody>
          <a:bodyPr/>
          <a:lstStyle/>
          <a:p>
            <a:r>
              <a:rPr lang="en-SG" dirty="0"/>
              <a:t>Individual Project (35%)</a:t>
            </a:r>
          </a:p>
        </p:txBody>
      </p:sp>
      <p:sp>
        <p:nvSpPr>
          <p:cNvPr id="3" name="Content Placeholder 2">
            <a:extLst>
              <a:ext uri="{FF2B5EF4-FFF2-40B4-BE49-F238E27FC236}">
                <a16:creationId xmlns:a16="http://schemas.microsoft.com/office/drawing/2014/main" id="{3D643F25-56C6-43A0-883E-2BCF96ECB66D}"/>
              </a:ext>
            </a:extLst>
          </p:cNvPr>
          <p:cNvSpPr>
            <a:spLocks noGrp="1"/>
          </p:cNvSpPr>
          <p:nvPr>
            <p:ph idx="1"/>
          </p:nvPr>
        </p:nvSpPr>
        <p:spPr/>
        <p:txBody>
          <a:bodyPr>
            <a:normAutofit/>
          </a:bodyPr>
          <a:lstStyle/>
          <a:p>
            <a:pPr marL="0" indent="0">
              <a:buNone/>
            </a:pPr>
            <a:r>
              <a:rPr lang="en-US" dirty="0"/>
              <a:t>2) </a:t>
            </a:r>
            <a:r>
              <a:rPr lang="en-US" b="1" dirty="0"/>
              <a:t>Presentation (15%) </a:t>
            </a:r>
            <a:r>
              <a:rPr lang="en-US" dirty="0"/>
              <a:t>as a </a:t>
            </a:r>
            <a:r>
              <a:rPr lang="en-US" u="sng" dirty="0"/>
              <a:t>group</a:t>
            </a:r>
            <a:r>
              <a:rPr lang="en-US" dirty="0"/>
              <a:t>: describe background, research question, data used AND results and conclusions. 10 minutes followed by Q&amp;A. Weeks 12–13 (come on the week you’re presenting). Submit slides the day before your slot.</a:t>
            </a:r>
          </a:p>
          <a:p>
            <a:pPr marL="0" indent="0">
              <a:buNone/>
            </a:pPr>
            <a:r>
              <a:rPr lang="en-US" sz="2400" dirty="0"/>
              <a:t>- Use nice graphics and tell an interesting story that laymen can understand</a:t>
            </a:r>
          </a:p>
          <a:p>
            <a:pPr marL="0" indent="0">
              <a:buNone/>
            </a:pPr>
            <a:endParaRPr lang="en-US" dirty="0"/>
          </a:p>
          <a:p>
            <a:pPr marL="0" indent="0">
              <a:buNone/>
            </a:pPr>
            <a:r>
              <a:rPr lang="en-US" dirty="0"/>
              <a:t>3) </a:t>
            </a:r>
            <a:r>
              <a:rPr lang="en-US" b="1" dirty="0"/>
              <a:t>Report (20%) </a:t>
            </a:r>
            <a:r>
              <a:rPr lang="en-US" u="sng" dirty="0"/>
              <a:t>individually</a:t>
            </a:r>
            <a:r>
              <a:rPr lang="en-US" dirty="0"/>
              <a:t>: describe background, research question, data used, and results and conclusions. ≤ ~2500 words. Due on 28 Apr 2359h.</a:t>
            </a:r>
          </a:p>
          <a:p>
            <a:pPr marL="0" indent="0">
              <a:buNone/>
            </a:pPr>
            <a:r>
              <a:rPr lang="en-US" sz="2400" dirty="0"/>
              <a:t>- Refer to research papers to see how they write. If you need help with scientific writing, please email me and we will advise you.</a:t>
            </a:r>
          </a:p>
          <a:p>
            <a:pPr marL="0" indent="0">
              <a:buNone/>
            </a:pPr>
            <a:endParaRPr lang="en-US" dirty="0"/>
          </a:p>
          <a:p>
            <a:pPr marL="0" indent="0">
              <a:buNone/>
            </a:pPr>
            <a:r>
              <a:rPr lang="en-US" dirty="0"/>
              <a:t>See the Module Overview pdf for full details: refer to the rubrics often!!</a:t>
            </a:r>
          </a:p>
          <a:p>
            <a:pPr marL="0" indent="0">
              <a:buNone/>
            </a:pPr>
            <a:endParaRPr lang="en-US" dirty="0"/>
          </a:p>
          <a:p>
            <a:pPr marL="0" indent="0">
              <a:buNone/>
            </a:pPr>
            <a:r>
              <a:rPr lang="en-US" dirty="0"/>
              <a:t>Teammate grading is available as a last resort. My email/door is always open.</a:t>
            </a:r>
          </a:p>
        </p:txBody>
      </p:sp>
      <p:sp>
        <p:nvSpPr>
          <p:cNvPr id="4" name="Slide Number Placeholder 4">
            <a:extLst>
              <a:ext uri="{FF2B5EF4-FFF2-40B4-BE49-F238E27FC236}">
                <a16:creationId xmlns:a16="http://schemas.microsoft.com/office/drawing/2014/main" id="{CA78897D-7B0D-CC89-3986-9BA9850275C9}"/>
              </a:ext>
            </a:extLst>
          </p:cNvPr>
          <p:cNvSpPr>
            <a:spLocks noGrp="1"/>
          </p:cNvSpPr>
          <p:nvPr>
            <p:ph type="sldNum" sz="quarter" idx="12"/>
          </p:nvPr>
        </p:nvSpPr>
        <p:spPr>
          <a:xfrm>
            <a:off x="9448800" y="6492875"/>
            <a:ext cx="2743200" cy="365125"/>
          </a:xfrm>
        </p:spPr>
        <p:txBody>
          <a:bodyPr/>
          <a:lstStyle/>
          <a:p>
            <a:fld id="{22ED52BF-7FCA-4473-BF5B-F54186FD57EF}" type="slidenum">
              <a:rPr lang="en-SG" smtClean="0"/>
              <a:t>63</a:t>
            </a:fld>
            <a:endParaRPr lang="en-SG" dirty="0"/>
          </a:p>
        </p:txBody>
      </p:sp>
    </p:spTree>
    <p:extLst>
      <p:ext uri="{BB962C8B-B14F-4D97-AF65-F5344CB8AC3E}">
        <p14:creationId xmlns:p14="http://schemas.microsoft.com/office/powerpoint/2010/main" val="287753190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E9894C-440E-6757-55FC-72CDD2DBE9BC}"/>
              </a:ext>
            </a:extLst>
          </p:cNvPr>
          <p:cNvSpPr>
            <a:spLocks noGrp="1"/>
          </p:cNvSpPr>
          <p:nvPr>
            <p:ph type="title"/>
          </p:nvPr>
        </p:nvSpPr>
        <p:spPr/>
        <p:txBody>
          <a:bodyPr/>
          <a:lstStyle/>
          <a:p>
            <a:r>
              <a:rPr lang="en-SG" dirty="0"/>
              <a:t>Key Values</a:t>
            </a:r>
          </a:p>
        </p:txBody>
      </p:sp>
      <p:sp>
        <p:nvSpPr>
          <p:cNvPr id="3" name="Content Placeholder 2">
            <a:extLst>
              <a:ext uri="{FF2B5EF4-FFF2-40B4-BE49-F238E27FC236}">
                <a16:creationId xmlns:a16="http://schemas.microsoft.com/office/drawing/2014/main" id="{AB34A6B1-F1B1-8653-0058-9EC23EC0628F}"/>
              </a:ext>
            </a:extLst>
          </p:cNvPr>
          <p:cNvSpPr>
            <a:spLocks noGrp="1"/>
          </p:cNvSpPr>
          <p:nvPr>
            <p:ph idx="1"/>
          </p:nvPr>
        </p:nvSpPr>
        <p:spPr/>
        <p:txBody>
          <a:bodyPr>
            <a:normAutofit/>
          </a:bodyPr>
          <a:lstStyle/>
          <a:p>
            <a:pPr marL="0" indent="0">
              <a:buNone/>
            </a:pPr>
            <a:r>
              <a:rPr lang="en-SG" b="1" dirty="0"/>
              <a:t>Honesty</a:t>
            </a:r>
          </a:p>
          <a:p>
            <a:pPr marL="0" indent="0">
              <a:buNone/>
            </a:pPr>
            <a:r>
              <a:rPr lang="en-SG" sz="2800" dirty="0"/>
              <a:t>- We do not plagiarise: i.e. take existing work (even your own) and pass it off as new work for this module. When in doubt, cite your sources (even yourself!)</a:t>
            </a:r>
          </a:p>
          <a:p>
            <a:pPr lvl="1">
              <a:buFontTx/>
              <a:buChar char="-"/>
            </a:pPr>
            <a:r>
              <a:rPr lang="en-SG" dirty="0">
                <a:hlinkClick r:id="rId2"/>
              </a:rPr>
              <a:t>https://www.nus.edu.sg/celc/programmes/plagiarism.html</a:t>
            </a:r>
            <a:endParaRPr lang="en-SG" dirty="0"/>
          </a:p>
          <a:p>
            <a:pPr>
              <a:buFontTx/>
              <a:buChar char="-"/>
            </a:pPr>
            <a:r>
              <a:rPr lang="en-SG" sz="2800" dirty="0"/>
              <a:t>We do not copy others’ work</a:t>
            </a:r>
          </a:p>
          <a:p>
            <a:pPr marL="0" indent="0">
              <a:buNone/>
            </a:pPr>
            <a:endParaRPr lang="en-SG" dirty="0"/>
          </a:p>
          <a:p>
            <a:pPr marL="0" indent="0">
              <a:buNone/>
            </a:pPr>
            <a:endParaRPr lang="en-SG" dirty="0"/>
          </a:p>
          <a:p>
            <a:pPr marL="0" indent="0">
              <a:buNone/>
            </a:pPr>
            <a:r>
              <a:rPr lang="en-SG" b="1" dirty="0"/>
              <a:t>Respecting others</a:t>
            </a:r>
          </a:p>
          <a:p>
            <a:pPr marL="0" indent="0">
              <a:buNone/>
            </a:pPr>
            <a:r>
              <a:rPr lang="en-SG" sz="2800" dirty="0"/>
              <a:t>- We will foster a safe and positive learning environment: NO discrimination, NO personal attacks, critique the </a:t>
            </a:r>
            <a:r>
              <a:rPr lang="en-SG" sz="2800" u="sng" dirty="0"/>
              <a:t>idea</a:t>
            </a:r>
            <a:r>
              <a:rPr lang="en-SG" sz="2800" dirty="0"/>
              <a:t> NOT the person</a:t>
            </a:r>
          </a:p>
          <a:p>
            <a:pPr marL="0" indent="0">
              <a:buNone/>
            </a:pPr>
            <a:r>
              <a:rPr lang="en-SG" sz="2800" dirty="0"/>
              <a:t>- We are responsible for our own learning</a:t>
            </a:r>
          </a:p>
          <a:p>
            <a:pPr marL="0" indent="0">
              <a:buNone/>
            </a:pPr>
            <a:r>
              <a:rPr lang="en-SG" sz="2800" dirty="0"/>
              <a:t>- We will try to help one another along the way</a:t>
            </a:r>
          </a:p>
        </p:txBody>
      </p:sp>
      <p:pic>
        <p:nvPicPr>
          <p:cNvPr id="5" name="Graphic 4" descr="Podium with solid fill">
            <a:extLst>
              <a:ext uri="{FF2B5EF4-FFF2-40B4-BE49-F238E27FC236}">
                <a16:creationId xmlns:a16="http://schemas.microsoft.com/office/drawing/2014/main" id="{574EE3A8-3C7F-B93B-154F-22FDBC1B2DA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605616" y="3178501"/>
            <a:ext cx="914400" cy="914400"/>
          </a:xfrm>
          <a:prstGeom prst="rect">
            <a:avLst/>
          </a:prstGeom>
        </p:spPr>
      </p:pic>
      <p:pic>
        <p:nvPicPr>
          <p:cNvPr id="6" name="Graphic 5" descr="Scales of justice with solid fill">
            <a:extLst>
              <a:ext uri="{FF2B5EF4-FFF2-40B4-BE49-F238E27FC236}">
                <a16:creationId xmlns:a16="http://schemas.microsoft.com/office/drawing/2014/main" id="{3F5568E6-DC36-3818-C3AD-30CE1DCF38E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980153" y="3178501"/>
            <a:ext cx="914400" cy="914400"/>
          </a:xfrm>
          <a:prstGeom prst="rect">
            <a:avLst/>
          </a:prstGeom>
        </p:spPr>
      </p:pic>
      <p:grpSp>
        <p:nvGrpSpPr>
          <p:cNvPr id="7" name="Group 6">
            <a:extLst>
              <a:ext uri="{FF2B5EF4-FFF2-40B4-BE49-F238E27FC236}">
                <a16:creationId xmlns:a16="http://schemas.microsoft.com/office/drawing/2014/main" id="{D772C76A-59EB-D4C6-132B-157C858DC533}"/>
              </a:ext>
            </a:extLst>
          </p:cNvPr>
          <p:cNvGrpSpPr/>
          <p:nvPr/>
        </p:nvGrpSpPr>
        <p:grpSpPr>
          <a:xfrm>
            <a:off x="7942764" y="3274224"/>
            <a:ext cx="1696313" cy="722953"/>
            <a:chOff x="5743624" y="3053385"/>
            <a:chExt cx="1696313" cy="722953"/>
          </a:xfrm>
        </p:grpSpPr>
        <p:sp>
          <p:nvSpPr>
            <p:cNvPr id="8" name="Oval 7">
              <a:extLst>
                <a:ext uri="{FF2B5EF4-FFF2-40B4-BE49-F238E27FC236}">
                  <a16:creationId xmlns:a16="http://schemas.microsoft.com/office/drawing/2014/main" id="{FF742F5B-1FAF-D3B0-CA47-D8BF23FD620E}"/>
                </a:ext>
              </a:extLst>
            </p:cNvPr>
            <p:cNvSpPr/>
            <p:nvPr/>
          </p:nvSpPr>
          <p:spPr>
            <a:xfrm>
              <a:off x="5743624" y="3053385"/>
              <a:ext cx="468000" cy="468000"/>
            </a:xfrm>
            <a:prstGeom prst="ellipse">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9" name="Oval 8">
              <a:extLst>
                <a:ext uri="{FF2B5EF4-FFF2-40B4-BE49-F238E27FC236}">
                  <a16:creationId xmlns:a16="http://schemas.microsoft.com/office/drawing/2014/main" id="{83D5CE4C-4429-E0C2-332A-5596326D9AF1}"/>
                </a:ext>
              </a:extLst>
            </p:cNvPr>
            <p:cNvSpPr/>
            <p:nvPr/>
          </p:nvSpPr>
          <p:spPr>
            <a:xfrm>
              <a:off x="6353018" y="3055285"/>
              <a:ext cx="468000" cy="468000"/>
            </a:xfrm>
            <a:prstGeom prst="ellipse">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0" name="Oval 9">
              <a:extLst>
                <a:ext uri="{FF2B5EF4-FFF2-40B4-BE49-F238E27FC236}">
                  <a16:creationId xmlns:a16="http://schemas.microsoft.com/office/drawing/2014/main" id="{4A58A598-3F51-D577-2CD9-0F29B638391C}"/>
                </a:ext>
              </a:extLst>
            </p:cNvPr>
            <p:cNvSpPr/>
            <p:nvPr/>
          </p:nvSpPr>
          <p:spPr>
            <a:xfrm>
              <a:off x="6971937" y="3053385"/>
              <a:ext cx="468000" cy="468000"/>
            </a:xfrm>
            <a:prstGeom prst="ellipse">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1" name="Oval 10">
              <a:extLst>
                <a:ext uri="{FF2B5EF4-FFF2-40B4-BE49-F238E27FC236}">
                  <a16:creationId xmlns:a16="http://schemas.microsoft.com/office/drawing/2014/main" id="{8E5A472C-2D0D-720B-4E6F-2393BE6EEBB2}"/>
                </a:ext>
              </a:extLst>
            </p:cNvPr>
            <p:cNvSpPr/>
            <p:nvPr/>
          </p:nvSpPr>
          <p:spPr>
            <a:xfrm>
              <a:off x="6054036" y="3306439"/>
              <a:ext cx="468000" cy="468000"/>
            </a:xfrm>
            <a:prstGeom prst="ellipse">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2" name="Oval 11">
              <a:extLst>
                <a:ext uri="{FF2B5EF4-FFF2-40B4-BE49-F238E27FC236}">
                  <a16:creationId xmlns:a16="http://schemas.microsoft.com/office/drawing/2014/main" id="{E55DC5C5-FADA-265A-3E9E-6963BEC27589}"/>
                </a:ext>
              </a:extLst>
            </p:cNvPr>
            <p:cNvSpPr/>
            <p:nvPr/>
          </p:nvSpPr>
          <p:spPr>
            <a:xfrm>
              <a:off x="6658036" y="3308338"/>
              <a:ext cx="468000" cy="468000"/>
            </a:xfrm>
            <a:prstGeom prst="ellipse">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spTree>
    <p:extLst>
      <p:ext uri="{BB962C8B-B14F-4D97-AF65-F5344CB8AC3E}">
        <p14:creationId xmlns:p14="http://schemas.microsoft.com/office/powerpoint/2010/main" val="89091523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E2549B-3B55-DDD2-EA8D-C31346835CB1}"/>
              </a:ext>
            </a:extLst>
          </p:cNvPr>
          <p:cNvSpPr>
            <a:spLocks noGrp="1"/>
          </p:cNvSpPr>
          <p:nvPr>
            <p:ph type="title"/>
          </p:nvPr>
        </p:nvSpPr>
        <p:spPr/>
        <p:txBody>
          <a:bodyPr/>
          <a:lstStyle/>
          <a:p>
            <a:r>
              <a:rPr lang="en-SG" dirty="0"/>
              <a:t>Readings</a:t>
            </a:r>
          </a:p>
        </p:txBody>
      </p:sp>
      <p:sp>
        <p:nvSpPr>
          <p:cNvPr id="3" name="Content Placeholder 2">
            <a:extLst>
              <a:ext uri="{FF2B5EF4-FFF2-40B4-BE49-F238E27FC236}">
                <a16:creationId xmlns:a16="http://schemas.microsoft.com/office/drawing/2014/main" id="{3D643F25-56C6-43A0-883E-2BCF96ECB66D}"/>
              </a:ext>
            </a:extLst>
          </p:cNvPr>
          <p:cNvSpPr>
            <a:spLocks noGrp="1"/>
          </p:cNvSpPr>
          <p:nvPr>
            <p:ph idx="1"/>
          </p:nvPr>
        </p:nvSpPr>
        <p:spPr/>
        <p:txBody>
          <a:bodyPr>
            <a:normAutofit/>
          </a:bodyPr>
          <a:lstStyle/>
          <a:p>
            <a:pPr marL="0" indent="0">
              <a:buNone/>
            </a:pPr>
            <a:r>
              <a:rPr lang="en-US" dirty="0"/>
              <a:t>Our 2 "textbooks" are:</a:t>
            </a:r>
          </a:p>
          <a:p>
            <a:pPr marL="0" indent="0">
              <a:buNone/>
            </a:pPr>
            <a:r>
              <a:rPr lang="en-US" dirty="0"/>
              <a:t>- </a:t>
            </a:r>
            <a:r>
              <a:rPr lang="en-US" dirty="0">
                <a:hlinkClick r:id="rId2" tooltip="Crawley 2012 - The R Book 2nd Edition.pdf"/>
              </a:rPr>
              <a:t>The R Book</a:t>
            </a:r>
            <a:r>
              <a:rPr lang="en-US" dirty="0"/>
              <a:t> (main), and</a:t>
            </a:r>
          </a:p>
          <a:p>
            <a:pPr marL="0" indent="0">
              <a:buNone/>
            </a:pPr>
            <a:r>
              <a:rPr lang="en-US" dirty="0"/>
              <a:t>- </a:t>
            </a:r>
            <a:r>
              <a:rPr lang="en-US" dirty="0">
                <a:hlinkClick r:id="rId3" tooltip="Venables et al 2021 - An Introduction to R.pdf"/>
              </a:rPr>
              <a:t>Introduction to R</a:t>
            </a:r>
            <a:r>
              <a:rPr lang="en-US" dirty="0"/>
              <a:t> (supplementary). </a:t>
            </a:r>
          </a:p>
          <a:p>
            <a:pPr marL="0" indent="0">
              <a:buNone/>
            </a:pPr>
            <a:endParaRPr lang="en-US" dirty="0"/>
          </a:p>
          <a:p>
            <a:pPr marL="0" indent="0">
              <a:buNone/>
            </a:pPr>
            <a:r>
              <a:rPr lang="en-US" dirty="0"/>
              <a:t>There are also links to videos for some</a:t>
            </a:r>
            <a:br>
              <a:rPr lang="en-US" dirty="0"/>
            </a:br>
            <a:r>
              <a:rPr lang="en-US" dirty="0"/>
              <a:t> weeks in the Module Overview (under</a:t>
            </a:r>
            <a:br>
              <a:rPr lang="en-US" dirty="0"/>
            </a:br>
            <a:r>
              <a:rPr lang="en-US" dirty="0"/>
              <a:t> Schedule and Readings).</a:t>
            </a:r>
          </a:p>
        </p:txBody>
      </p:sp>
      <p:pic>
        <p:nvPicPr>
          <p:cNvPr id="1032" name="Picture 8" descr="The R Book, 2nd Edition | Wiley">
            <a:extLst>
              <a:ext uri="{FF2B5EF4-FFF2-40B4-BE49-F238E27FC236}">
                <a16:creationId xmlns:a16="http://schemas.microsoft.com/office/drawing/2014/main" id="{44AE454D-DD0C-40F8-1B98-03A7A1E7FF5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54501" y="337128"/>
            <a:ext cx="3334715" cy="4379592"/>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An Introduction to R: 9780954612085: Medicine &amp; Health Science Books @  Amazon.com">
            <a:extLst>
              <a:ext uri="{FF2B5EF4-FFF2-40B4-BE49-F238E27FC236}">
                <a16:creationId xmlns:a16="http://schemas.microsoft.com/office/drawing/2014/main" id="{7A096C06-DF0A-A095-F308-32AFC2FD55B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29386" y="3053451"/>
            <a:ext cx="2362803" cy="3547752"/>
          </a:xfrm>
          <a:prstGeom prst="rect">
            <a:avLst/>
          </a:prstGeom>
          <a:noFill/>
          <a:extLst>
            <a:ext uri="{909E8E84-426E-40DD-AFC4-6F175D3DCCD1}">
              <a14:hiddenFill xmlns:a14="http://schemas.microsoft.com/office/drawing/2010/main">
                <a:solidFill>
                  <a:srgbClr val="FFFFFF"/>
                </a:solidFill>
              </a14:hiddenFill>
            </a:ext>
          </a:extLst>
        </p:spPr>
      </p:pic>
      <p:sp>
        <p:nvSpPr>
          <p:cNvPr id="10" name="Slide Number Placeholder 4">
            <a:extLst>
              <a:ext uri="{FF2B5EF4-FFF2-40B4-BE49-F238E27FC236}">
                <a16:creationId xmlns:a16="http://schemas.microsoft.com/office/drawing/2014/main" id="{1AE47C7C-4C7F-ACEC-294D-A3219B9CCE06}"/>
              </a:ext>
            </a:extLst>
          </p:cNvPr>
          <p:cNvSpPr>
            <a:spLocks noGrp="1"/>
          </p:cNvSpPr>
          <p:nvPr>
            <p:ph type="sldNum" sz="quarter" idx="12"/>
          </p:nvPr>
        </p:nvSpPr>
        <p:spPr>
          <a:xfrm>
            <a:off x="9448800" y="6492875"/>
            <a:ext cx="2743200" cy="365125"/>
          </a:xfrm>
        </p:spPr>
        <p:txBody>
          <a:bodyPr/>
          <a:lstStyle/>
          <a:p>
            <a:fld id="{22ED52BF-7FCA-4473-BF5B-F54186FD57EF}" type="slidenum">
              <a:rPr lang="en-SG" smtClean="0"/>
              <a:t>65</a:t>
            </a:fld>
            <a:endParaRPr lang="en-SG" dirty="0"/>
          </a:p>
        </p:txBody>
      </p:sp>
    </p:spTree>
    <p:extLst>
      <p:ext uri="{BB962C8B-B14F-4D97-AF65-F5344CB8AC3E}">
        <p14:creationId xmlns:p14="http://schemas.microsoft.com/office/powerpoint/2010/main" val="361595938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E2549B-3B55-DDD2-EA8D-C31346835CB1}"/>
              </a:ext>
            </a:extLst>
          </p:cNvPr>
          <p:cNvSpPr>
            <a:spLocks noGrp="1"/>
          </p:cNvSpPr>
          <p:nvPr>
            <p:ph type="title"/>
          </p:nvPr>
        </p:nvSpPr>
        <p:spPr/>
        <p:txBody>
          <a:bodyPr/>
          <a:lstStyle/>
          <a:p>
            <a:r>
              <a:rPr lang="en-SG" dirty="0"/>
              <a:t>Schedule</a:t>
            </a:r>
          </a:p>
        </p:txBody>
      </p:sp>
      <p:sp>
        <p:nvSpPr>
          <p:cNvPr id="3" name="Content Placeholder 2">
            <a:extLst>
              <a:ext uri="{FF2B5EF4-FFF2-40B4-BE49-F238E27FC236}">
                <a16:creationId xmlns:a16="http://schemas.microsoft.com/office/drawing/2014/main" id="{3D643F25-56C6-43A0-883E-2BCF96ECB66D}"/>
              </a:ext>
            </a:extLst>
          </p:cNvPr>
          <p:cNvSpPr>
            <a:spLocks noGrp="1"/>
          </p:cNvSpPr>
          <p:nvPr>
            <p:ph idx="1"/>
          </p:nvPr>
        </p:nvSpPr>
        <p:spPr/>
        <p:txBody>
          <a:bodyPr>
            <a:normAutofit/>
          </a:bodyPr>
          <a:lstStyle/>
          <a:p>
            <a:pPr marL="0" indent="0">
              <a:buNone/>
            </a:pPr>
            <a:endParaRPr lang="en-US" dirty="0"/>
          </a:p>
        </p:txBody>
      </p:sp>
      <p:sp>
        <p:nvSpPr>
          <p:cNvPr id="10" name="Slide Number Placeholder 4">
            <a:extLst>
              <a:ext uri="{FF2B5EF4-FFF2-40B4-BE49-F238E27FC236}">
                <a16:creationId xmlns:a16="http://schemas.microsoft.com/office/drawing/2014/main" id="{1AE47C7C-4C7F-ACEC-294D-A3219B9CCE06}"/>
              </a:ext>
            </a:extLst>
          </p:cNvPr>
          <p:cNvSpPr>
            <a:spLocks noGrp="1"/>
          </p:cNvSpPr>
          <p:nvPr>
            <p:ph type="sldNum" sz="quarter" idx="12"/>
          </p:nvPr>
        </p:nvSpPr>
        <p:spPr>
          <a:xfrm>
            <a:off x="9448800" y="6492875"/>
            <a:ext cx="2743200" cy="365125"/>
          </a:xfrm>
        </p:spPr>
        <p:txBody>
          <a:bodyPr/>
          <a:lstStyle/>
          <a:p>
            <a:fld id="{22ED52BF-7FCA-4473-BF5B-F54186FD57EF}" type="slidenum">
              <a:rPr lang="en-SG" smtClean="0"/>
              <a:t>66</a:t>
            </a:fld>
            <a:endParaRPr lang="en-SG" dirty="0"/>
          </a:p>
        </p:txBody>
      </p:sp>
      <p:pic>
        <p:nvPicPr>
          <p:cNvPr id="4" name="Picture 3">
            <a:extLst>
              <a:ext uri="{FF2B5EF4-FFF2-40B4-BE49-F238E27FC236}">
                <a16:creationId xmlns:a16="http://schemas.microsoft.com/office/drawing/2014/main" id="{13CF1BCE-9A44-6E9B-655C-1B671703FF40}"/>
              </a:ext>
            </a:extLst>
          </p:cNvPr>
          <p:cNvPicPr>
            <a:picLocks noChangeAspect="1"/>
          </p:cNvPicPr>
          <p:nvPr/>
        </p:nvPicPr>
        <p:blipFill>
          <a:blip r:embed="rId2"/>
          <a:stretch>
            <a:fillRect/>
          </a:stretch>
        </p:blipFill>
        <p:spPr>
          <a:xfrm>
            <a:off x="2692029" y="0"/>
            <a:ext cx="6807941" cy="6858000"/>
          </a:xfrm>
          <a:prstGeom prst="rect">
            <a:avLst/>
          </a:prstGeom>
        </p:spPr>
      </p:pic>
    </p:spTree>
    <p:extLst>
      <p:ext uri="{BB962C8B-B14F-4D97-AF65-F5344CB8AC3E}">
        <p14:creationId xmlns:p14="http://schemas.microsoft.com/office/powerpoint/2010/main" val="301082583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E2549B-3B55-DDD2-EA8D-C31346835CB1}"/>
              </a:ext>
            </a:extLst>
          </p:cNvPr>
          <p:cNvSpPr>
            <a:spLocks noGrp="1"/>
          </p:cNvSpPr>
          <p:nvPr>
            <p:ph type="title"/>
          </p:nvPr>
        </p:nvSpPr>
        <p:spPr/>
        <p:txBody>
          <a:bodyPr/>
          <a:lstStyle/>
          <a:p>
            <a:r>
              <a:rPr lang="en-SG" dirty="0"/>
              <a:t>Project Preparation</a:t>
            </a:r>
          </a:p>
        </p:txBody>
      </p:sp>
      <p:sp>
        <p:nvSpPr>
          <p:cNvPr id="3" name="Content Placeholder 2">
            <a:extLst>
              <a:ext uri="{FF2B5EF4-FFF2-40B4-BE49-F238E27FC236}">
                <a16:creationId xmlns:a16="http://schemas.microsoft.com/office/drawing/2014/main" id="{3D643F25-56C6-43A0-883E-2BCF96ECB66D}"/>
              </a:ext>
            </a:extLst>
          </p:cNvPr>
          <p:cNvSpPr>
            <a:spLocks noGrp="1"/>
          </p:cNvSpPr>
          <p:nvPr>
            <p:ph idx="1"/>
          </p:nvPr>
        </p:nvSpPr>
        <p:spPr/>
        <p:txBody>
          <a:bodyPr>
            <a:normAutofit/>
          </a:bodyPr>
          <a:lstStyle/>
          <a:p>
            <a:pPr marL="0" indent="0">
              <a:buNone/>
            </a:pPr>
            <a:r>
              <a:rPr lang="en-US" u="sng" dirty="0"/>
              <a:t>Group Presentations</a:t>
            </a:r>
          </a:p>
          <a:p>
            <a:pPr marL="0" indent="0">
              <a:buNone/>
            </a:pPr>
            <a:r>
              <a:rPr lang="en-US" dirty="0"/>
              <a:t>1) Form groups of 4 (ideally) or 3 (if you really must)</a:t>
            </a:r>
          </a:p>
          <a:p>
            <a:pPr marL="0" indent="0">
              <a:buNone/>
            </a:pPr>
            <a:endParaRPr lang="en-US" dirty="0"/>
          </a:p>
          <a:p>
            <a:pPr marL="0" indent="0">
              <a:buNone/>
            </a:pPr>
            <a:r>
              <a:rPr lang="en-US" dirty="0"/>
              <a:t>2) Indicate your groupings in Canvas&gt;BL5233&gt;People&gt;Groups</a:t>
            </a:r>
          </a:p>
          <a:p>
            <a:pPr marL="0" indent="0">
              <a:buNone/>
            </a:pPr>
            <a:endParaRPr lang="en-US" dirty="0"/>
          </a:p>
          <a:p>
            <a:pPr marL="0" indent="0">
              <a:buNone/>
            </a:pPr>
            <a:r>
              <a:rPr lang="en-US" dirty="0"/>
              <a:t>3) If you don’t have a group by next week, I will assign</a:t>
            </a:r>
          </a:p>
          <a:p>
            <a:pPr marL="0" indent="0">
              <a:buNone/>
            </a:pPr>
            <a:endParaRPr lang="en-US"/>
          </a:p>
          <a:p>
            <a:pPr marL="0" indent="0">
              <a:buNone/>
            </a:pPr>
            <a:endParaRPr lang="en-US" dirty="0"/>
          </a:p>
          <a:p>
            <a:pPr marL="0" indent="0">
              <a:buNone/>
            </a:pPr>
            <a:r>
              <a:rPr lang="en-US" dirty="0"/>
              <a:t>Later on: we will assign presentation slots in Weeks 12 and 13</a:t>
            </a:r>
          </a:p>
        </p:txBody>
      </p:sp>
      <p:sp>
        <p:nvSpPr>
          <p:cNvPr id="10" name="Slide Number Placeholder 4">
            <a:extLst>
              <a:ext uri="{FF2B5EF4-FFF2-40B4-BE49-F238E27FC236}">
                <a16:creationId xmlns:a16="http://schemas.microsoft.com/office/drawing/2014/main" id="{1AE47C7C-4C7F-ACEC-294D-A3219B9CCE06}"/>
              </a:ext>
            </a:extLst>
          </p:cNvPr>
          <p:cNvSpPr>
            <a:spLocks noGrp="1"/>
          </p:cNvSpPr>
          <p:nvPr>
            <p:ph type="sldNum" sz="quarter" idx="12"/>
          </p:nvPr>
        </p:nvSpPr>
        <p:spPr>
          <a:xfrm>
            <a:off x="9448800" y="6492875"/>
            <a:ext cx="2743200" cy="365125"/>
          </a:xfrm>
        </p:spPr>
        <p:txBody>
          <a:bodyPr/>
          <a:lstStyle/>
          <a:p>
            <a:fld id="{22ED52BF-7FCA-4473-BF5B-F54186FD57EF}" type="slidenum">
              <a:rPr lang="en-SG" smtClean="0"/>
              <a:t>67</a:t>
            </a:fld>
            <a:endParaRPr lang="en-SG" dirty="0"/>
          </a:p>
        </p:txBody>
      </p:sp>
      <p:graphicFrame>
        <p:nvGraphicFramePr>
          <p:cNvPr id="4" name="Content Placeholder 4">
            <a:extLst>
              <a:ext uri="{FF2B5EF4-FFF2-40B4-BE49-F238E27FC236}">
                <a16:creationId xmlns:a16="http://schemas.microsoft.com/office/drawing/2014/main" id="{32820668-656E-FA15-4499-23BAA2940E8F}"/>
              </a:ext>
            </a:extLst>
          </p:cNvPr>
          <p:cNvGraphicFramePr>
            <a:graphicFrameLocks/>
          </p:cNvGraphicFramePr>
          <p:nvPr/>
        </p:nvGraphicFramePr>
        <p:xfrm>
          <a:off x="5045617" y="7183279"/>
          <a:ext cx="2872508" cy="5608320"/>
        </p:xfrm>
        <a:graphic>
          <a:graphicData uri="http://schemas.openxmlformats.org/drawingml/2006/table">
            <a:tbl>
              <a:tblPr>
                <a:tableStyleId>{5C22544A-7EE6-4342-B048-85BDC9FD1C3A}</a:tableStyleId>
              </a:tblPr>
              <a:tblGrid>
                <a:gridCol w="1768720">
                  <a:extLst>
                    <a:ext uri="{9D8B030D-6E8A-4147-A177-3AD203B41FA5}">
                      <a16:colId xmlns:a16="http://schemas.microsoft.com/office/drawing/2014/main" val="693988116"/>
                    </a:ext>
                  </a:extLst>
                </a:gridCol>
                <a:gridCol w="797919">
                  <a:extLst>
                    <a:ext uri="{9D8B030D-6E8A-4147-A177-3AD203B41FA5}">
                      <a16:colId xmlns:a16="http://schemas.microsoft.com/office/drawing/2014/main" val="1399224028"/>
                    </a:ext>
                  </a:extLst>
                </a:gridCol>
                <a:gridCol w="305869">
                  <a:extLst>
                    <a:ext uri="{9D8B030D-6E8A-4147-A177-3AD203B41FA5}">
                      <a16:colId xmlns:a16="http://schemas.microsoft.com/office/drawing/2014/main" val="831272586"/>
                    </a:ext>
                  </a:extLst>
                </a:gridCol>
              </a:tblGrid>
              <a:tr h="182880">
                <a:tc>
                  <a:txBody>
                    <a:bodyPr/>
                    <a:lstStyle/>
                    <a:p>
                      <a:pPr algn="l" fontAlgn="b"/>
                      <a:r>
                        <a:rPr lang="en-SG" sz="1200" b="1" u="none" strike="noStrike" dirty="0">
                          <a:effectLst/>
                        </a:rPr>
                        <a:t>Group Members</a:t>
                      </a:r>
                      <a:endParaRPr lang="en-SG" sz="1200" b="1" i="0" u="none" strike="noStrike" dirty="0">
                        <a:solidFill>
                          <a:srgbClr val="000000"/>
                        </a:solidFill>
                        <a:effectLst/>
                        <a:latin typeface="Calibri" panose="020F0502020204030204" pitchFamily="34" charset="0"/>
                      </a:endParaRPr>
                    </a:p>
                  </a:txBody>
                  <a:tcPr marL="7620" marR="7620" marT="7620" marB="0"/>
                </a:tc>
                <a:tc>
                  <a:txBody>
                    <a:bodyPr/>
                    <a:lstStyle/>
                    <a:p>
                      <a:pPr algn="l" fontAlgn="b"/>
                      <a:r>
                        <a:rPr lang="en-SG" sz="1200" b="1" u="none" strike="noStrike" dirty="0">
                          <a:effectLst/>
                        </a:rPr>
                        <a:t>Date</a:t>
                      </a:r>
                      <a:endParaRPr lang="en-SG" sz="1200" b="1" i="0" u="none" strike="noStrike" dirty="0">
                        <a:solidFill>
                          <a:srgbClr val="000000"/>
                        </a:solidFill>
                        <a:effectLst/>
                        <a:latin typeface="Calibri" panose="020F0502020204030204" pitchFamily="34" charset="0"/>
                      </a:endParaRPr>
                    </a:p>
                  </a:txBody>
                  <a:tcPr marL="7620" marR="7620" marT="7620" marB="0"/>
                </a:tc>
                <a:tc>
                  <a:txBody>
                    <a:bodyPr/>
                    <a:lstStyle/>
                    <a:p>
                      <a:pPr algn="l" fontAlgn="b"/>
                      <a:r>
                        <a:rPr lang="en-SG" sz="1200" b="1" u="none" strike="noStrike" dirty="0">
                          <a:effectLst/>
                        </a:rPr>
                        <a:t>Slot</a:t>
                      </a:r>
                      <a:endParaRPr lang="en-SG" sz="1200" b="1" i="0" u="none" strike="noStrike" dirty="0">
                        <a:solidFill>
                          <a:srgbClr val="000000"/>
                        </a:solidFill>
                        <a:effectLst/>
                        <a:latin typeface="Calibri" panose="020F0502020204030204" pitchFamily="34" charset="0"/>
                      </a:endParaRPr>
                    </a:p>
                  </a:txBody>
                  <a:tcPr marL="7620" marR="7620" marT="7620" marB="0"/>
                </a:tc>
                <a:extLst>
                  <a:ext uri="{0D108BD9-81ED-4DB2-BD59-A6C34878D82A}">
                    <a16:rowId xmlns:a16="http://schemas.microsoft.com/office/drawing/2014/main" val="2800616169"/>
                  </a:ext>
                </a:extLst>
              </a:tr>
              <a:tr h="182880">
                <a:tc>
                  <a:txBody>
                    <a:bodyPr/>
                    <a:lstStyle/>
                    <a:p>
                      <a:pPr algn="l" fontAlgn="b"/>
                      <a:endParaRPr lang="en-SG" sz="1200" b="0" i="0" u="none" strike="noStrike" dirty="0">
                        <a:solidFill>
                          <a:srgbClr val="000000"/>
                        </a:solidFill>
                        <a:effectLst/>
                        <a:latin typeface="Calibri" panose="020F0502020204030204" pitchFamily="34" charset="0"/>
                      </a:endParaRPr>
                    </a:p>
                    <a:p>
                      <a:pPr algn="l" fontAlgn="b"/>
                      <a:endParaRPr lang="en-SG" sz="1200" b="0" i="0" u="none" strike="noStrike" dirty="0">
                        <a:solidFill>
                          <a:srgbClr val="000000"/>
                        </a:solidFill>
                        <a:effectLst/>
                        <a:latin typeface="Calibri" panose="020F0502020204030204" pitchFamily="34" charset="0"/>
                      </a:endParaRPr>
                    </a:p>
                  </a:txBody>
                  <a:tcPr marL="7620" marR="7620" marT="7620" marB="0"/>
                </a:tc>
                <a:tc>
                  <a:txBody>
                    <a:bodyPr/>
                    <a:lstStyle/>
                    <a:p>
                      <a:pPr algn="l" fontAlgn="b"/>
                      <a:r>
                        <a:rPr lang="en-SG" sz="1200" u="none" strike="noStrike" dirty="0">
                          <a:effectLst/>
                        </a:rPr>
                        <a:t>9 Sep 22</a:t>
                      </a:r>
                      <a:endParaRPr lang="en-SG" sz="1200" b="0" i="0" u="none" strike="noStrike" dirty="0">
                        <a:solidFill>
                          <a:srgbClr val="000000"/>
                        </a:solidFill>
                        <a:effectLst/>
                        <a:latin typeface="Calibri" panose="020F0502020204030204" pitchFamily="34" charset="0"/>
                      </a:endParaRPr>
                    </a:p>
                  </a:txBody>
                  <a:tcPr marL="7620" marR="7620" marT="7620" marB="0"/>
                </a:tc>
                <a:tc>
                  <a:txBody>
                    <a:bodyPr/>
                    <a:lstStyle/>
                    <a:p>
                      <a:pPr algn="l" fontAlgn="b"/>
                      <a:r>
                        <a:rPr lang="en-SG" sz="1200" u="none" strike="noStrike">
                          <a:effectLst/>
                        </a:rPr>
                        <a:t>1</a:t>
                      </a:r>
                      <a:endParaRPr lang="en-SG" sz="1200" b="0" i="0" u="none" strike="noStrike">
                        <a:solidFill>
                          <a:srgbClr val="000000"/>
                        </a:solidFill>
                        <a:effectLst/>
                        <a:latin typeface="Calibri" panose="020F0502020204030204" pitchFamily="34" charset="0"/>
                      </a:endParaRPr>
                    </a:p>
                  </a:txBody>
                  <a:tcPr marL="7620" marR="7620" marT="7620" marB="0"/>
                </a:tc>
                <a:extLst>
                  <a:ext uri="{0D108BD9-81ED-4DB2-BD59-A6C34878D82A}">
                    <a16:rowId xmlns:a16="http://schemas.microsoft.com/office/drawing/2014/main" val="1313220308"/>
                  </a:ext>
                </a:extLst>
              </a:tr>
              <a:tr h="182880">
                <a:tc>
                  <a:txBody>
                    <a:bodyPr/>
                    <a:lstStyle/>
                    <a:p>
                      <a:pPr algn="l" fontAlgn="b"/>
                      <a:endParaRPr lang="en-SG" sz="1200" b="0" i="0" u="none" strike="noStrike" dirty="0">
                        <a:solidFill>
                          <a:srgbClr val="000000"/>
                        </a:solidFill>
                        <a:effectLst/>
                        <a:latin typeface="Calibri" panose="020F0502020204030204" pitchFamily="34" charset="0"/>
                      </a:endParaRPr>
                    </a:p>
                    <a:p>
                      <a:pPr algn="l" fontAlgn="b"/>
                      <a:endParaRPr lang="en-SG" sz="1200" b="0" i="0" u="none" strike="noStrike" dirty="0">
                        <a:solidFill>
                          <a:srgbClr val="000000"/>
                        </a:solidFill>
                        <a:effectLst/>
                        <a:latin typeface="Calibri" panose="020F0502020204030204" pitchFamily="34" charset="0"/>
                      </a:endParaRPr>
                    </a:p>
                  </a:txBody>
                  <a:tcPr marL="7620" marR="7620" marT="7620" marB="0"/>
                </a:tc>
                <a:tc>
                  <a:txBody>
                    <a:bodyPr/>
                    <a:lstStyle/>
                    <a:p>
                      <a:pPr algn="l" fontAlgn="b"/>
                      <a:endParaRPr lang="en-SG" sz="1200" b="0" i="0" u="none" strike="noStrike" dirty="0">
                        <a:solidFill>
                          <a:srgbClr val="000000"/>
                        </a:solidFill>
                        <a:effectLst/>
                        <a:latin typeface="Calibri" panose="020F0502020204030204" pitchFamily="34" charset="0"/>
                      </a:endParaRPr>
                    </a:p>
                  </a:txBody>
                  <a:tcPr marL="7620" marR="7620" marT="7620" marB="0"/>
                </a:tc>
                <a:tc>
                  <a:txBody>
                    <a:bodyPr/>
                    <a:lstStyle/>
                    <a:p>
                      <a:pPr algn="l" fontAlgn="b"/>
                      <a:r>
                        <a:rPr lang="en-SG" sz="1200" u="none" strike="noStrike" dirty="0">
                          <a:effectLst/>
                        </a:rPr>
                        <a:t>2</a:t>
                      </a:r>
                      <a:endParaRPr lang="en-SG" sz="1200" b="0" i="0" u="none" strike="noStrike" dirty="0">
                        <a:solidFill>
                          <a:srgbClr val="000000"/>
                        </a:solidFill>
                        <a:effectLst/>
                        <a:latin typeface="Calibri" panose="020F0502020204030204" pitchFamily="34" charset="0"/>
                      </a:endParaRPr>
                    </a:p>
                  </a:txBody>
                  <a:tcPr marL="7620" marR="7620" marT="7620" marB="0"/>
                </a:tc>
                <a:extLst>
                  <a:ext uri="{0D108BD9-81ED-4DB2-BD59-A6C34878D82A}">
                    <a16:rowId xmlns:a16="http://schemas.microsoft.com/office/drawing/2014/main" val="1405252857"/>
                  </a:ext>
                </a:extLst>
              </a:tr>
              <a:tr h="182880">
                <a:tc>
                  <a:txBody>
                    <a:bodyPr/>
                    <a:lstStyle/>
                    <a:p>
                      <a:pPr algn="l" fontAlgn="b"/>
                      <a:endParaRPr lang="en-SG" sz="1200" b="0" i="0" u="none" strike="noStrike" dirty="0">
                        <a:solidFill>
                          <a:srgbClr val="000000"/>
                        </a:solidFill>
                        <a:effectLst/>
                        <a:latin typeface="Calibri" panose="020F0502020204030204" pitchFamily="34" charset="0"/>
                      </a:endParaRPr>
                    </a:p>
                  </a:txBody>
                  <a:tcPr marL="7620" marR="7620" marT="7620" marB="0"/>
                </a:tc>
                <a:tc>
                  <a:txBody>
                    <a:bodyPr/>
                    <a:lstStyle/>
                    <a:p>
                      <a:pPr algn="l" fontAlgn="b"/>
                      <a:endParaRPr lang="en-SG" sz="1200" b="0" i="0" u="none" strike="noStrike" dirty="0">
                        <a:solidFill>
                          <a:srgbClr val="000000"/>
                        </a:solidFill>
                        <a:effectLst/>
                        <a:latin typeface="Calibri" panose="020F0502020204030204" pitchFamily="34" charset="0"/>
                      </a:endParaRPr>
                    </a:p>
                  </a:txBody>
                  <a:tcPr marL="7620" marR="7620" marT="7620" marB="0"/>
                </a:tc>
                <a:tc>
                  <a:txBody>
                    <a:bodyPr/>
                    <a:lstStyle/>
                    <a:p>
                      <a:pPr algn="l" fontAlgn="b"/>
                      <a:r>
                        <a:rPr lang="en-SG" sz="1200" b="0" i="0" u="none" strike="noStrike" dirty="0">
                          <a:solidFill>
                            <a:srgbClr val="000000"/>
                          </a:solidFill>
                          <a:effectLst/>
                          <a:latin typeface="Calibri" panose="020F0502020204030204" pitchFamily="34" charset="0"/>
                        </a:rPr>
                        <a:t>3</a:t>
                      </a:r>
                    </a:p>
                    <a:p>
                      <a:pPr algn="l" fontAlgn="b"/>
                      <a:endParaRPr lang="en-SG" sz="1200" b="0" i="0" u="none" strike="noStrike" dirty="0">
                        <a:solidFill>
                          <a:srgbClr val="000000"/>
                        </a:solidFill>
                        <a:effectLst/>
                        <a:latin typeface="Calibri" panose="020F0502020204030204" pitchFamily="34" charset="0"/>
                      </a:endParaRPr>
                    </a:p>
                  </a:txBody>
                  <a:tcPr marL="7620" marR="7620" marT="7620" marB="0"/>
                </a:tc>
                <a:extLst>
                  <a:ext uri="{0D108BD9-81ED-4DB2-BD59-A6C34878D82A}">
                    <a16:rowId xmlns:a16="http://schemas.microsoft.com/office/drawing/2014/main" val="74163339"/>
                  </a:ext>
                </a:extLst>
              </a:tr>
              <a:tr h="182880">
                <a:tc>
                  <a:txBody>
                    <a:bodyPr/>
                    <a:lstStyle/>
                    <a:p>
                      <a:pPr algn="l" fontAlgn="b"/>
                      <a:endParaRPr lang="en-SG" sz="1200" b="0" i="0" u="none" strike="noStrike" dirty="0">
                        <a:solidFill>
                          <a:srgbClr val="000000"/>
                        </a:solidFill>
                        <a:effectLst/>
                        <a:latin typeface="Calibri" panose="020F0502020204030204" pitchFamily="34" charset="0"/>
                      </a:endParaRPr>
                    </a:p>
                    <a:p>
                      <a:pPr algn="l" fontAlgn="b"/>
                      <a:endParaRPr lang="en-SG" sz="1200" b="0" i="0" u="none" strike="noStrike" dirty="0">
                        <a:solidFill>
                          <a:srgbClr val="000000"/>
                        </a:solidFill>
                        <a:effectLst/>
                        <a:latin typeface="Calibri" panose="020F0502020204030204" pitchFamily="34" charset="0"/>
                      </a:endParaRPr>
                    </a:p>
                  </a:txBody>
                  <a:tcPr marL="7620" marR="7620" marT="7620" marB="0"/>
                </a:tc>
                <a:tc>
                  <a:txBody>
                    <a:bodyPr/>
                    <a:lstStyle/>
                    <a:p>
                      <a:pPr algn="l" fontAlgn="b"/>
                      <a:endParaRPr lang="en-SG" sz="1200" b="0" i="0" u="none" strike="noStrike" dirty="0">
                        <a:solidFill>
                          <a:srgbClr val="000000"/>
                        </a:solidFill>
                        <a:effectLst/>
                        <a:latin typeface="Calibri" panose="020F0502020204030204" pitchFamily="34" charset="0"/>
                      </a:endParaRPr>
                    </a:p>
                  </a:txBody>
                  <a:tcPr marL="7620" marR="7620" marT="7620" marB="0"/>
                </a:tc>
                <a:tc>
                  <a:txBody>
                    <a:bodyPr/>
                    <a:lstStyle/>
                    <a:p>
                      <a:pPr algn="l" fontAlgn="b"/>
                      <a:r>
                        <a:rPr lang="en-SG" sz="1200" u="none" strike="noStrike" dirty="0">
                          <a:effectLst/>
                        </a:rPr>
                        <a:t>4</a:t>
                      </a:r>
                      <a:endParaRPr lang="en-SG" sz="1200" b="0" i="0" u="none" strike="noStrike" dirty="0">
                        <a:solidFill>
                          <a:srgbClr val="000000"/>
                        </a:solidFill>
                        <a:effectLst/>
                        <a:latin typeface="Calibri" panose="020F0502020204030204" pitchFamily="34" charset="0"/>
                      </a:endParaRPr>
                    </a:p>
                  </a:txBody>
                  <a:tcPr marL="7620" marR="7620" marT="7620" marB="0"/>
                </a:tc>
                <a:extLst>
                  <a:ext uri="{0D108BD9-81ED-4DB2-BD59-A6C34878D82A}">
                    <a16:rowId xmlns:a16="http://schemas.microsoft.com/office/drawing/2014/main" val="2755619432"/>
                  </a:ext>
                </a:extLst>
              </a:tr>
              <a:tr h="182880">
                <a:tc>
                  <a:txBody>
                    <a:bodyPr/>
                    <a:lstStyle/>
                    <a:p>
                      <a:pPr algn="l" fontAlgn="b"/>
                      <a:endParaRPr lang="en-SG" sz="1200" b="0" i="0" u="none" strike="noStrike" dirty="0">
                        <a:solidFill>
                          <a:srgbClr val="000000"/>
                        </a:solidFill>
                        <a:effectLst/>
                        <a:latin typeface="Calibri" panose="020F0502020204030204" pitchFamily="34" charset="0"/>
                      </a:endParaRPr>
                    </a:p>
                    <a:p>
                      <a:pPr algn="l" fontAlgn="b"/>
                      <a:endParaRPr lang="en-SG" sz="1200" b="0" i="0" u="none" strike="noStrike" dirty="0">
                        <a:solidFill>
                          <a:srgbClr val="000000"/>
                        </a:solidFill>
                        <a:effectLst/>
                        <a:latin typeface="Calibri" panose="020F0502020204030204" pitchFamily="34" charset="0"/>
                      </a:endParaRPr>
                    </a:p>
                  </a:txBody>
                  <a:tcPr marL="7620" marR="7620" marT="7620" marB="0"/>
                </a:tc>
                <a:tc>
                  <a:txBody>
                    <a:bodyPr/>
                    <a:lstStyle/>
                    <a:p>
                      <a:pPr algn="l" fontAlgn="b"/>
                      <a:endParaRPr lang="en-SG" sz="1200" b="0" i="0" u="none" strike="noStrike" dirty="0">
                        <a:solidFill>
                          <a:srgbClr val="000000"/>
                        </a:solidFill>
                        <a:effectLst/>
                        <a:latin typeface="Calibri" panose="020F0502020204030204" pitchFamily="34" charset="0"/>
                      </a:endParaRPr>
                    </a:p>
                  </a:txBody>
                  <a:tcPr marL="7620" marR="7620" marT="7620" marB="0"/>
                </a:tc>
                <a:tc>
                  <a:txBody>
                    <a:bodyPr/>
                    <a:lstStyle/>
                    <a:p>
                      <a:pPr algn="l" fontAlgn="b"/>
                      <a:r>
                        <a:rPr lang="en-SG" sz="1200" u="none" strike="noStrike" dirty="0">
                          <a:effectLst/>
                        </a:rPr>
                        <a:t>5</a:t>
                      </a:r>
                      <a:endParaRPr lang="en-SG" sz="1200" b="0" i="0" u="none" strike="noStrike" dirty="0">
                        <a:solidFill>
                          <a:srgbClr val="000000"/>
                        </a:solidFill>
                        <a:effectLst/>
                        <a:latin typeface="Calibri" panose="020F0502020204030204" pitchFamily="34" charset="0"/>
                      </a:endParaRPr>
                    </a:p>
                  </a:txBody>
                  <a:tcPr marL="7620" marR="7620" marT="7620" marB="0"/>
                </a:tc>
                <a:extLst>
                  <a:ext uri="{0D108BD9-81ED-4DB2-BD59-A6C34878D82A}">
                    <a16:rowId xmlns:a16="http://schemas.microsoft.com/office/drawing/2014/main" val="1080265979"/>
                  </a:ext>
                </a:extLst>
              </a:tr>
              <a:tr h="182880">
                <a:tc>
                  <a:txBody>
                    <a:bodyPr/>
                    <a:lstStyle/>
                    <a:p>
                      <a:pPr algn="l" fontAlgn="b"/>
                      <a:endParaRPr lang="en-SG" sz="1200" b="0" i="0" u="none" strike="noStrike" dirty="0">
                        <a:solidFill>
                          <a:srgbClr val="000000"/>
                        </a:solidFill>
                        <a:effectLst/>
                        <a:latin typeface="Calibri" panose="020F0502020204030204" pitchFamily="34" charset="0"/>
                      </a:endParaRPr>
                    </a:p>
                  </a:txBody>
                  <a:tcPr marL="7620" marR="7620" marT="7620" marB="0"/>
                </a:tc>
                <a:tc>
                  <a:txBody>
                    <a:bodyPr/>
                    <a:lstStyle/>
                    <a:p>
                      <a:pPr algn="l" fontAlgn="b"/>
                      <a:endParaRPr lang="en-SG" sz="1200" b="0" i="0" u="none" strike="noStrike" dirty="0">
                        <a:solidFill>
                          <a:srgbClr val="000000"/>
                        </a:solidFill>
                        <a:effectLst/>
                        <a:latin typeface="Calibri" panose="020F0502020204030204" pitchFamily="34" charset="0"/>
                      </a:endParaRPr>
                    </a:p>
                  </a:txBody>
                  <a:tcPr marL="7620" marR="7620" marT="7620" marB="0"/>
                </a:tc>
                <a:tc>
                  <a:txBody>
                    <a:bodyPr/>
                    <a:lstStyle/>
                    <a:p>
                      <a:pPr algn="l" fontAlgn="b"/>
                      <a:r>
                        <a:rPr lang="en-SG" sz="1200" b="0" i="0" u="none" strike="noStrike" dirty="0">
                          <a:solidFill>
                            <a:srgbClr val="000000"/>
                          </a:solidFill>
                          <a:effectLst/>
                          <a:latin typeface="Calibri" panose="020F0502020204030204" pitchFamily="34" charset="0"/>
                        </a:rPr>
                        <a:t>6</a:t>
                      </a:r>
                    </a:p>
                    <a:p>
                      <a:pPr algn="l" fontAlgn="b"/>
                      <a:endParaRPr lang="en-SG" sz="1200" b="0" i="0" u="none" strike="noStrike" dirty="0">
                        <a:solidFill>
                          <a:srgbClr val="000000"/>
                        </a:solidFill>
                        <a:effectLst/>
                        <a:latin typeface="Calibri" panose="020F0502020204030204" pitchFamily="34" charset="0"/>
                      </a:endParaRPr>
                    </a:p>
                  </a:txBody>
                  <a:tcPr marL="7620" marR="7620" marT="7620" marB="0"/>
                </a:tc>
                <a:extLst>
                  <a:ext uri="{0D108BD9-81ED-4DB2-BD59-A6C34878D82A}">
                    <a16:rowId xmlns:a16="http://schemas.microsoft.com/office/drawing/2014/main" val="900881547"/>
                  </a:ext>
                </a:extLst>
              </a:tr>
              <a:tr h="182880">
                <a:tc>
                  <a:txBody>
                    <a:bodyPr/>
                    <a:lstStyle/>
                    <a:p>
                      <a:pPr algn="l" fontAlgn="b"/>
                      <a:endParaRPr lang="en-SG" sz="1200" b="0" i="0" u="none" strike="noStrike" dirty="0">
                        <a:solidFill>
                          <a:srgbClr val="000000"/>
                        </a:solidFill>
                        <a:effectLst/>
                        <a:latin typeface="Calibri" panose="020F0502020204030204" pitchFamily="34" charset="0"/>
                      </a:endParaRPr>
                    </a:p>
                    <a:p>
                      <a:pPr algn="l" fontAlgn="b"/>
                      <a:endParaRPr lang="en-SG" sz="1200" b="0" i="0" u="none" strike="noStrike" dirty="0">
                        <a:solidFill>
                          <a:srgbClr val="000000"/>
                        </a:solidFill>
                        <a:effectLst/>
                        <a:latin typeface="Calibri" panose="020F0502020204030204" pitchFamily="34" charset="0"/>
                      </a:endParaRPr>
                    </a:p>
                  </a:txBody>
                  <a:tcPr marL="7620" marR="7620" marT="7620" marB="0"/>
                </a:tc>
                <a:tc>
                  <a:txBody>
                    <a:bodyPr/>
                    <a:lstStyle/>
                    <a:p>
                      <a:pPr algn="l" fontAlgn="b"/>
                      <a:endParaRPr lang="en-SG" sz="1200" b="0" i="0" u="none" strike="noStrike" dirty="0">
                        <a:solidFill>
                          <a:srgbClr val="000000"/>
                        </a:solidFill>
                        <a:effectLst/>
                        <a:latin typeface="Calibri" panose="020F0502020204030204" pitchFamily="34" charset="0"/>
                      </a:endParaRPr>
                    </a:p>
                  </a:txBody>
                  <a:tcPr marL="7620" marR="7620" marT="7620" marB="0"/>
                </a:tc>
                <a:tc>
                  <a:txBody>
                    <a:bodyPr/>
                    <a:lstStyle/>
                    <a:p>
                      <a:pPr algn="l" fontAlgn="b"/>
                      <a:r>
                        <a:rPr lang="en-SG" sz="1200" u="none" strike="noStrike" dirty="0">
                          <a:effectLst/>
                        </a:rPr>
                        <a:t>7</a:t>
                      </a:r>
                      <a:endParaRPr lang="en-SG" sz="1200" b="0" i="0" u="none" strike="noStrike" dirty="0">
                        <a:solidFill>
                          <a:srgbClr val="000000"/>
                        </a:solidFill>
                        <a:effectLst/>
                        <a:latin typeface="Calibri" panose="020F0502020204030204" pitchFamily="34" charset="0"/>
                      </a:endParaRPr>
                    </a:p>
                  </a:txBody>
                  <a:tcPr marL="7620" marR="7620" marT="7620" marB="0"/>
                </a:tc>
                <a:extLst>
                  <a:ext uri="{0D108BD9-81ED-4DB2-BD59-A6C34878D82A}">
                    <a16:rowId xmlns:a16="http://schemas.microsoft.com/office/drawing/2014/main" val="142986645"/>
                  </a:ext>
                </a:extLst>
              </a:tr>
              <a:tr h="0">
                <a:tc>
                  <a:txBody>
                    <a:bodyPr/>
                    <a:lstStyle/>
                    <a:p>
                      <a:pPr algn="l" fontAlgn="b"/>
                      <a:endParaRPr lang="en-SG" sz="1200" b="0" i="0" u="none" strike="noStrike" dirty="0">
                        <a:solidFill>
                          <a:srgbClr val="000000"/>
                        </a:solidFill>
                        <a:effectLst/>
                        <a:latin typeface="Calibri" panose="020F0502020204030204" pitchFamily="34" charset="0"/>
                      </a:endParaRPr>
                    </a:p>
                  </a:txBody>
                  <a:tcPr marL="7620" marR="7620" marT="7620" marB="0"/>
                </a:tc>
                <a:tc>
                  <a:txBody>
                    <a:bodyPr/>
                    <a:lstStyle/>
                    <a:p>
                      <a:pPr algn="l" fontAlgn="b"/>
                      <a:endParaRPr lang="en-SG" sz="1200" b="0" i="0" u="none" strike="noStrike" dirty="0">
                        <a:solidFill>
                          <a:srgbClr val="000000"/>
                        </a:solidFill>
                        <a:effectLst/>
                        <a:latin typeface="Calibri" panose="020F0502020204030204" pitchFamily="34" charset="0"/>
                      </a:endParaRPr>
                    </a:p>
                  </a:txBody>
                  <a:tcPr marL="7620" marR="7620" marT="7620" marB="0"/>
                </a:tc>
                <a:tc>
                  <a:txBody>
                    <a:bodyPr/>
                    <a:lstStyle/>
                    <a:p>
                      <a:pPr algn="l" fontAlgn="b"/>
                      <a:endParaRPr lang="en-SG" sz="1200" b="0" i="0" u="none" strike="noStrike" dirty="0">
                        <a:solidFill>
                          <a:srgbClr val="000000"/>
                        </a:solidFill>
                        <a:effectLst/>
                        <a:latin typeface="Calibri" panose="020F0502020204030204" pitchFamily="34" charset="0"/>
                      </a:endParaRPr>
                    </a:p>
                  </a:txBody>
                  <a:tcPr marL="7620" marR="7620" marT="7620" marB="0"/>
                </a:tc>
                <a:extLst>
                  <a:ext uri="{0D108BD9-81ED-4DB2-BD59-A6C34878D82A}">
                    <a16:rowId xmlns:a16="http://schemas.microsoft.com/office/drawing/2014/main" val="204534536"/>
                  </a:ext>
                </a:extLst>
              </a:tr>
              <a:tr h="182880">
                <a:tc>
                  <a:txBody>
                    <a:bodyPr/>
                    <a:lstStyle/>
                    <a:p>
                      <a:pPr algn="l" fontAlgn="b"/>
                      <a:endParaRPr lang="en-SG" sz="1200" b="0" i="0" u="none" strike="noStrike" dirty="0">
                        <a:solidFill>
                          <a:srgbClr val="000000"/>
                        </a:solidFill>
                        <a:effectLst/>
                        <a:latin typeface="Calibri" panose="020F0502020204030204" pitchFamily="34" charset="0"/>
                      </a:endParaRPr>
                    </a:p>
                    <a:p>
                      <a:pPr algn="l" fontAlgn="b"/>
                      <a:endParaRPr lang="en-SG" sz="1200" b="0" i="0" u="none" strike="noStrike" dirty="0">
                        <a:solidFill>
                          <a:srgbClr val="000000"/>
                        </a:solidFill>
                        <a:effectLst/>
                        <a:latin typeface="Calibri" panose="020F0502020204030204" pitchFamily="34" charset="0"/>
                      </a:endParaRPr>
                    </a:p>
                  </a:txBody>
                  <a:tcPr marL="7620" marR="7620" marT="7620" marB="0"/>
                </a:tc>
                <a:tc>
                  <a:txBody>
                    <a:bodyPr/>
                    <a:lstStyle/>
                    <a:p>
                      <a:pPr algn="l" fontAlgn="b"/>
                      <a:r>
                        <a:rPr lang="en-SG" sz="1200" b="0" i="0" u="none" strike="noStrike" dirty="0">
                          <a:solidFill>
                            <a:srgbClr val="000000"/>
                          </a:solidFill>
                          <a:effectLst/>
                          <a:latin typeface="Calibri" panose="020F0502020204030204" pitchFamily="34" charset="0"/>
                        </a:rPr>
                        <a:t>16 Sep 22</a:t>
                      </a:r>
                    </a:p>
                  </a:txBody>
                  <a:tcPr marL="7620" marR="7620" marT="7620" marB="0"/>
                </a:tc>
                <a:tc>
                  <a:txBody>
                    <a:bodyPr/>
                    <a:lstStyle/>
                    <a:p>
                      <a:pPr algn="l" fontAlgn="b"/>
                      <a:r>
                        <a:rPr lang="en-SG" sz="1200" u="none" strike="noStrike" dirty="0">
                          <a:effectLst/>
                        </a:rPr>
                        <a:t>1</a:t>
                      </a:r>
                      <a:endParaRPr lang="en-SG" sz="1200" b="0" i="0" u="none" strike="noStrike" dirty="0">
                        <a:solidFill>
                          <a:srgbClr val="000000"/>
                        </a:solidFill>
                        <a:effectLst/>
                        <a:latin typeface="Calibri" panose="020F0502020204030204" pitchFamily="34" charset="0"/>
                      </a:endParaRPr>
                    </a:p>
                  </a:txBody>
                  <a:tcPr marL="7620" marR="7620" marT="7620" marB="0"/>
                </a:tc>
                <a:extLst>
                  <a:ext uri="{0D108BD9-81ED-4DB2-BD59-A6C34878D82A}">
                    <a16:rowId xmlns:a16="http://schemas.microsoft.com/office/drawing/2014/main" val="2848404841"/>
                  </a:ext>
                </a:extLst>
              </a:tr>
              <a:tr h="182880">
                <a:tc>
                  <a:txBody>
                    <a:bodyPr/>
                    <a:lstStyle/>
                    <a:p>
                      <a:pPr algn="l" fontAlgn="b"/>
                      <a:endParaRPr lang="en-SG" sz="1200" b="0" i="0" u="none" strike="noStrike" dirty="0">
                        <a:solidFill>
                          <a:srgbClr val="000000"/>
                        </a:solidFill>
                        <a:effectLst/>
                        <a:latin typeface="Calibri" panose="020F0502020204030204" pitchFamily="34" charset="0"/>
                      </a:endParaRPr>
                    </a:p>
                    <a:p>
                      <a:pPr algn="l" fontAlgn="b"/>
                      <a:endParaRPr lang="en-SG" sz="1200" b="0" i="0" u="none" strike="noStrike" dirty="0">
                        <a:solidFill>
                          <a:srgbClr val="000000"/>
                        </a:solidFill>
                        <a:effectLst/>
                        <a:latin typeface="Calibri" panose="020F0502020204030204" pitchFamily="34" charset="0"/>
                      </a:endParaRPr>
                    </a:p>
                  </a:txBody>
                  <a:tcPr marL="7620" marR="7620" marT="7620" marB="0"/>
                </a:tc>
                <a:tc>
                  <a:txBody>
                    <a:bodyPr/>
                    <a:lstStyle/>
                    <a:p>
                      <a:pPr algn="l" fontAlgn="b"/>
                      <a:endParaRPr lang="en-SG" sz="1200" b="0" i="0" u="none" strike="noStrike" dirty="0">
                        <a:solidFill>
                          <a:srgbClr val="000000"/>
                        </a:solidFill>
                        <a:effectLst/>
                        <a:latin typeface="Calibri" panose="020F0502020204030204" pitchFamily="34" charset="0"/>
                      </a:endParaRPr>
                    </a:p>
                  </a:txBody>
                  <a:tcPr marL="7620" marR="7620" marT="7620" marB="0"/>
                </a:tc>
                <a:tc>
                  <a:txBody>
                    <a:bodyPr/>
                    <a:lstStyle/>
                    <a:p>
                      <a:pPr algn="l" fontAlgn="b"/>
                      <a:r>
                        <a:rPr lang="en-SG" sz="1200" u="none" strike="noStrike" dirty="0">
                          <a:effectLst/>
                        </a:rPr>
                        <a:t>2</a:t>
                      </a:r>
                      <a:endParaRPr lang="en-SG" sz="1200" b="0" i="0" u="none" strike="noStrike" dirty="0">
                        <a:solidFill>
                          <a:srgbClr val="000000"/>
                        </a:solidFill>
                        <a:effectLst/>
                        <a:latin typeface="Calibri" panose="020F0502020204030204" pitchFamily="34" charset="0"/>
                      </a:endParaRPr>
                    </a:p>
                  </a:txBody>
                  <a:tcPr marL="7620" marR="7620" marT="7620" marB="0"/>
                </a:tc>
                <a:extLst>
                  <a:ext uri="{0D108BD9-81ED-4DB2-BD59-A6C34878D82A}">
                    <a16:rowId xmlns:a16="http://schemas.microsoft.com/office/drawing/2014/main" val="3488552769"/>
                  </a:ext>
                </a:extLst>
              </a:tr>
              <a:tr h="182880">
                <a:tc>
                  <a:txBody>
                    <a:bodyPr/>
                    <a:lstStyle/>
                    <a:p>
                      <a:pPr algn="l" fontAlgn="b"/>
                      <a:endParaRPr lang="en-SG" sz="1200" b="0" i="0" u="none" strike="noStrike" dirty="0">
                        <a:solidFill>
                          <a:srgbClr val="000000"/>
                        </a:solidFill>
                        <a:effectLst/>
                        <a:latin typeface="Calibri" panose="020F0502020204030204" pitchFamily="34" charset="0"/>
                      </a:endParaRPr>
                    </a:p>
                    <a:p>
                      <a:pPr algn="l" fontAlgn="b"/>
                      <a:endParaRPr lang="en-SG" sz="1200" b="0" i="0" u="none" strike="noStrike" dirty="0">
                        <a:solidFill>
                          <a:srgbClr val="000000"/>
                        </a:solidFill>
                        <a:effectLst/>
                        <a:latin typeface="Calibri" panose="020F0502020204030204" pitchFamily="34" charset="0"/>
                      </a:endParaRPr>
                    </a:p>
                  </a:txBody>
                  <a:tcPr marL="7620" marR="7620" marT="7620" marB="0"/>
                </a:tc>
                <a:tc>
                  <a:txBody>
                    <a:bodyPr/>
                    <a:lstStyle/>
                    <a:p>
                      <a:pPr algn="l" fontAlgn="b"/>
                      <a:endParaRPr lang="en-SG" sz="1200" b="0" i="0" u="none" strike="noStrike" dirty="0">
                        <a:solidFill>
                          <a:srgbClr val="000000"/>
                        </a:solidFill>
                        <a:effectLst/>
                        <a:latin typeface="Calibri" panose="020F0502020204030204" pitchFamily="34" charset="0"/>
                      </a:endParaRPr>
                    </a:p>
                  </a:txBody>
                  <a:tcPr marL="7620" marR="7620" marT="7620" marB="0"/>
                </a:tc>
                <a:tc>
                  <a:txBody>
                    <a:bodyPr/>
                    <a:lstStyle/>
                    <a:p>
                      <a:pPr algn="l" fontAlgn="b"/>
                      <a:r>
                        <a:rPr lang="en-SG" sz="1200" u="none" strike="noStrike" dirty="0">
                          <a:effectLst/>
                        </a:rPr>
                        <a:t>3</a:t>
                      </a:r>
                      <a:endParaRPr lang="en-SG" sz="1200" b="0" i="0" u="none" strike="noStrike" dirty="0">
                        <a:solidFill>
                          <a:srgbClr val="000000"/>
                        </a:solidFill>
                        <a:effectLst/>
                        <a:latin typeface="Calibri" panose="020F0502020204030204" pitchFamily="34" charset="0"/>
                      </a:endParaRPr>
                    </a:p>
                  </a:txBody>
                  <a:tcPr marL="7620" marR="7620" marT="7620" marB="0"/>
                </a:tc>
                <a:extLst>
                  <a:ext uri="{0D108BD9-81ED-4DB2-BD59-A6C34878D82A}">
                    <a16:rowId xmlns:a16="http://schemas.microsoft.com/office/drawing/2014/main" val="664707150"/>
                  </a:ext>
                </a:extLst>
              </a:tr>
              <a:tr h="182880">
                <a:tc>
                  <a:txBody>
                    <a:bodyPr/>
                    <a:lstStyle/>
                    <a:p>
                      <a:pPr algn="l" fontAlgn="b"/>
                      <a:endParaRPr lang="en-SG" sz="1200" b="0" i="0" u="none" strike="noStrike" dirty="0">
                        <a:solidFill>
                          <a:srgbClr val="000000"/>
                        </a:solidFill>
                        <a:effectLst/>
                        <a:latin typeface="Calibri" panose="020F0502020204030204" pitchFamily="34" charset="0"/>
                      </a:endParaRPr>
                    </a:p>
                    <a:p>
                      <a:pPr algn="l" fontAlgn="b"/>
                      <a:endParaRPr lang="en-SG" sz="1200" b="0" i="0" u="none" strike="noStrike" dirty="0">
                        <a:solidFill>
                          <a:srgbClr val="000000"/>
                        </a:solidFill>
                        <a:effectLst/>
                        <a:latin typeface="Calibri" panose="020F0502020204030204" pitchFamily="34" charset="0"/>
                      </a:endParaRPr>
                    </a:p>
                  </a:txBody>
                  <a:tcPr marL="7620" marR="7620" marT="7620" marB="0"/>
                </a:tc>
                <a:tc>
                  <a:txBody>
                    <a:bodyPr/>
                    <a:lstStyle/>
                    <a:p>
                      <a:pPr algn="l" fontAlgn="b"/>
                      <a:endParaRPr lang="en-SG" sz="1200" b="0" i="0" u="none" strike="noStrike" dirty="0">
                        <a:solidFill>
                          <a:srgbClr val="000000"/>
                        </a:solidFill>
                        <a:effectLst/>
                        <a:latin typeface="Calibri" panose="020F0502020204030204" pitchFamily="34" charset="0"/>
                      </a:endParaRPr>
                    </a:p>
                  </a:txBody>
                  <a:tcPr marL="7620" marR="7620" marT="7620" marB="0"/>
                </a:tc>
                <a:tc>
                  <a:txBody>
                    <a:bodyPr/>
                    <a:lstStyle/>
                    <a:p>
                      <a:pPr algn="l" fontAlgn="b"/>
                      <a:r>
                        <a:rPr lang="en-SG" sz="1200" u="none" strike="noStrike" dirty="0">
                          <a:effectLst/>
                        </a:rPr>
                        <a:t>4</a:t>
                      </a:r>
                      <a:endParaRPr lang="en-SG" sz="1200" b="0" i="0" u="none" strike="noStrike" dirty="0">
                        <a:solidFill>
                          <a:srgbClr val="000000"/>
                        </a:solidFill>
                        <a:effectLst/>
                        <a:latin typeface="Calibri" panose="020F0502020204030204" pitchFamily="34" charset="0"/>
                      </a:endParaRPr>
                    </a:p>
                  </a:txBody>
                  <a:tcPr marL="7620" marR="7620" marT="7620" marB="0"/>
                </a:tc>
                <a:extLst>
                  <a:ext uri="{0D108BD9-81ED-4DB2-BD59-A6C34878D82A}">
                    <a16:rowId xmlns:a16="http://schemas.microsoft.com/office/drawing/2014/main" val="556933233"/>
                  </a:ext>
                </a:extLst>
              </a:tr>
              <a:tr h="182880">
                <a:tc>
                  <a:txBody>
                    <a:bodyPr/>
                    <a:lstStyle/>
                    <a:p>
                      <a:pPr algn="l" fontAlgn="b"/>
                      <a:endParaRPr lang="en-SG" sz="1200" b="0" i="0" u="none" strike="noStrike" dirty="0">
                        <a:solidFill>
                          <a:srgbClr val="000000"/>
                        </a:solidFill>
                        <a:effectLst/>
                        <a:latin typeface="Calibri" panose="020F0502020204030204" pitchFamily="34" charset="0"/>
                      </a:endParaRPr>
                    </a:p>
                    <a:p>
                      <a:pPr algn="l" fontAlgn="b"/>
                      <a:endParaRPr lang="en-SG" sz="1200" b="0" i="0" u="none" strike="noStrike" dirty="0">
                        <a:solidFill>
                          <a:srgbClr val="000000"/>
                        </a:solidFill>
                        <a:effectLst/>
                        <a:latin typeface="Calibri" panose="020F0502020204030204" pitchFamily="34" charset="0"/>
                      </a:endParaRPr>
                    </a:p>
                  </a:txBody>
                  <a:tcPr marL="7620" marR="7620" marT="7620" marB="0"/>
                </a:tc>
                <a:tc>
                  <a:txBody>
                    <a:bodyPr/>
                    <a:lstStyle/>
                    <a:p>
                      <a:pPr algn="l" fontAlgn="b"/>
                      <a:endParaRPr lang="en-SG" sz="1200" b="0" i="0" u="none" strike="noStrike" dirty="0">
                        <a:solidFill>
                          <a:srgbClr val="000000"/>
                        </a:solidFill>
                        <a:effectLst/>
                        <a:latin typeface="Calibri" panose="020F0502020204030204" pitchFamily="34" charset="0"/>
                      </a:endParaRPr>
                    </a:p>
                  </a:txBody>
                  <a:tcPr marL="7620" marR="7620" marT="7620" marB="0"/>
                </a:tc>
                <a:tc>
                  <a:txBody>
                    <a:bodyPr/>
                    <a:lstStyle/>
                    <a:p>
                      <a:pPr algn="l" fontAlgn="b"/>
                      <a:r>
                        <a:rPr lang="en-SG" sz="1200" u="none" strike="noStrike" dirty="0">
                          <a:effectLst/>
                        </a:rPr>
                        <a:t>5</a:t>
                      </a:r>
                      <a:endParaRPr lang="en-SG" sz="1200" b="0" i="0" u="none" strike="noStrike" dirty="0">
                        <a:solidFill>
                          <a:srgbClr val="000000"/>
                        </a:solidFill>
                        <a:effectLst/>
                        <a:latin typeface="Calibri" panose="020F0502020204030204" pitchFamily="34" charset="0"/>
                      </a:endParaRPr>
                    </a:p>
                  </a:txBody>
                  <a:tcPr marL="7620" marR="7620" marT="7620" marB="0"/>
                </a:tc>
                <a:extLst>
                  <a:ext uri="{0D108BD9-81ED-4DB2-BD59-A6C34878D82A}">
                    <a16:rowId xmlns:a16="http://schemas.microsoft.com/office/drawing/2014/main" val="3424625809"/>
                  </a:ext>
                </a:extLst>
              </a:tr>
              <a:tr h="182880">
                <a:tc>
                  <a:txBody>
                    <a:bodyPr/>
                    <a:lstStyle/>
                    <a:p>
                      <a:pPr algn="l" fontAlgn="b"/>
                      <a:endParaRPr lang="en-SG" sz="1200" b="0" i="0" u="none" strike="noStrike" dirty="0">
                        <a:solidFill>
                          <a:srgbClr val="000000"/>
                        </a:solidFill>
                        <a:effectLst/>
                        <a:latin typeface="Calibri" panose="020F0502020204030204" pitchFamily="34" charset="0"/>
                      </a:endParaRPr>
                    </a:p>
                    <a:p>
                      <a:pPr algn="l" fontAlgn="b"/>
                      <a:endParaRPr lang="en-SG" sz="1200" b="0" i="0" u="none" strike="noStrike" dirty="0">
                        <a:solidFill>
                          <a:srgbClr val="000000"/>
                        </a:solidFill>
                        <a:effectLst/>
                        <a:latin typeface="Calibri" panose="020F0502020204030204" pitchFamily="34" charset="0"/>
                      </a:endParaRPr>
                    </a:p>
                  </a:txBody>
                  <a:tcPr marL="7620" marR="7620" marT="7620" marB="0"/>
                </a:tc>
                <a:tc>
                  <a:txBody>
                    <a:bodyPr/>
                    <a:lstStyle/>
                    <a:p>
                      <a:pPr algn="l" fontAlgn="b"/>
                      <a:endParaRPr lang="en-SG" sz="1200" b="0" i="0" u="none" strike="noStrike" dirty="0">
                        <a:solidFill>
                          <a:srgbClr val="000000"/>
                        </a:solidFill>
                        <a:effectLst/>
                        <a:latin typeface="Calibri" panose="020F0502020204030204" pitchFamily="34" charset="0"/>
                      </a:endParaRPr>
                    </a:p>
                  </a:txBody>
                  <a:tcPr marL="7620" marR="7620" marT="7620" marB="0"/>
                </a:tc>
                <a:tc>
                  <a:txBody>
                    <a:bodyPr/>
                    <a:lstStyle/>
                    <a:p>
                      <a:pPr algn="l" fontAlgn="b"/>
                      <a:r>
                        <a:rPr lang="en-SG" sz="1200" u="none" strike="noStrike" dirty="0">
                          <a:effectLst/>
                        </a:rPr>
                        <a:t>6</a:t>
                      </a:r>
                      <a:endParaRPr lang="en-SG" sz="1200" b="0" i="0" u="none" strike="noStrike" dirty="0">
                        <a:solidFill>
                          <a:srgbClr val="000000"/>
                        </a:solidFill>
                        <a:effectLst/>
                        <a:latin typeface="Calibri" panose="020F0502020204030204" pitchFamily="34" charset="0"/>
                      </a:endParaRPr>
                    </a:p>
                  </a:txBody>
                  <a:tcPr marL="7620" marR="7620" marT="7620" marB="0"/>
                </a:tc>
                <a:extLst>
                  <a:ext uri="{0D108BD9-81ED-4DB2-BD59-A6C34878D82A}">
                    <a16:rowId xmlns:a16="http://schemas.microsoft.com/office/drawing/2014/main" val="3211827104"/>
                  </a:ext>
                </a:extLst>
              </a:tr>
              <a:tr h="182880">
                <a:tc>
                  <a:txBody>
                    <a:bodyPr/>
                    <a:lstStyle/>
                    <a:p>
                      <a:pPr algn="l" fontAlgn="b"/>
                      <a:endParaRPr lang="en-SG" sz="1200" b="0" i="0" u="none" strike="noStrike" dirty="0">
                        <a:solidFill>
                          <a:srgbClr val="000000"/>
                        </a:solidFill>
                        <a:effectLst/>
                        <a:latin typeface="Calibri" panose="020F0502020204030204" pitchFamily="34" charset="0"/>
                      </a:endParaRPr>
                    </a:p>
                  </a:txBody>
                  <a:tcPr marL="7620" marR="7620" marT="7620" marB="0"/>
                </a:tc>
                <a:tc>
                  <a:txBody>
                    <a:bodyPr/>
                    <a:lstStyle/>
                    <a:p>
                      <a:pPr algn="l" fontAlgn="b"/>
                      <a:endParaRPr lang="en-SG" sz="1200" b="0" i="0" u="none" strike="noStrike" dirty="0">
                        <a:solidFill>
                          <a:srgbClr val="000000"/>
                        </a:solidFill>
                        <a:effectLst/>
                        <a:latin typeface="Calibri" panose="020F0502020204030204" pitchFamily="34" charset="0"/>
                      </a:endParaRPr>
                    </a:p>
                  </a:txBody>
                  <a:tcPr marL="7620" marR="7620" marT="7620" marB="0"/>
                </a:tc>
                <a:tc>
                  <a:txBody>
                    <a:bodyPr/>
                    <a:lstStyle/>
                    <a:p>
                      <a:pPr algn="l" fontAlgn="b"/>
                      <a:r>
                        <a:rPr lang="en-SG" sz="1200" b="0" i="0" u="none" strike="noStrike" dirty="0">
                          <a:solidFill>
                            <a:srgbClr val="000000"/>
                          </a:solidFill>
                          <a:effectLst/>
                          <a:latin typeface="Calibri" panose="020F0502020204030204" pitchFamily="34" charset="0"/>
                        </a:rPr>
                        <a:t>7</a:t>
                      </a:r>
                    </a:p>
                    <a:p>
                      <a:pPr algn="l" fontAlgn="b"/>
                      <a:endParaRPr lang="en-SG" sz="1200" b="0" i="0" u="none" strike="noStrike" dirty="0">
                        <a:solidFill>
                          <a:srgbClr val="000000"/>
                        </a:solidFill>
                        <a:effectLst/>
                        <a:latin typeface="Calibri" panose="020F0502020204030204" pitchFamily="34" charset="0"/>
                      </a:endParaRPr>
                    </a:p>
                  </a:txBody>
                  <a:tcPr marL="7620" marR="7620" marT="7620" marB="0"/>
                </a:tc>
                <a:extLst>
                  <a:ext uri="{0D108BD9-81ED-4DB2-BD59-A6C34878D82A}">
                    <a16:rowId xmlns:a16="http://schemas.microsoft.com/office/drawing/2014/main" val="2678856143"/>
                  </a:ext>
                </a:extLst>
              </a:tr>
            </a:tbl>
          </a:graphicData>
        </a:graphic>
      </p:graphicFrame>
    </p:spTree>
    <p:extLst>
      <p:ext uri="{BB962C8B-B14F-4D97-AF65-F5344CB8AC3E}">
        <p14:creationId xmlns:p14="http://schemas.microsoft.com/office/powerpoint/2010/main" val="26952522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F73F3D-7CBD-46D3-AD51-D6E4EA1B7A38}"/>
              </a:ext>
            </a:extLst>
          </p:cNvPr>
          <p:cNvSpPr>
            <a:spLocks noGrp="1"/>
          </p:cNvSpPr>
          <p:nvPr>
            <p:ph type="title"/>
          </p:nvPr>
        </p:nvSpPr>
        <p:spPr/>
        <p:txBody>
          <a:bodyPr/>
          <a:lstStyle/>
          <a:p>
            <a:r>
              <a:rPr lang="en-SG" dirty="0"/>
              <a:t>Module Overview</a:t>
            </a:r>
          </a:p>
        </p:txBody>
      </p:sp>
      <p:sp>
        <p:nvSpPr>
          <p:cNvPr id="3" name="Content Placeholder 2">
            <a:extLst>
              <a:ext uri="{FF2B5EF4-FFF2-40B4-BE49-F238E27FC236}">
                <a16:creationId xmlns:a16="http://schemas.microsoft.com/office/drawing/2014/main" id="{E6CD1D97-2687-4B15-BF3D-D09058FCEB2F}"/>
              </a:ext>
            </a:extLst>
          </p:cNvPr>
          <p:cNvSpPr>
            <a:spLocks noGrp="1"/>
          </p:cNvSpPr>
          <p:nvPr>
            <p:ph idx="1"/>
          </p:nvPr>
        </p:nvSpPr>
        <p:spPr/>
        <p:txBody>
          <a:bodyPr>
            <a:normAutofit/>
          </a:bodyPr>
          <a:lstStyle/>
          <a:p>
            <a:pPr marL="0" indent="0" algn="ctr">
              <a:buNone/>
            </a:pPr>
            <a:endParaRPr lang="en-SG" sz="6600" dirty="0"/>
          </a:p>
          <a:p>
            <a:pPr marL="0" indent="0" algn="ctr">
              <a:buNone/>
            </a:pPr>
            <a:endParaRPr lang="en-SG" sz="6600" dirty="0"/>
          </a:p>
          <a:p>
            <a:pPr marL="0" indent="0" algn="ctr">
              <a:buNone/>
            </a:pPr>
            <a:r>
              <a:rPr lang="en-SG" sz="6600" dirty="0"/>
              <a:t>Practical, Practical, Practical!</a:t>
            </a:r>
          </a:p>
          <a:p>
            <a:pPr marL="0" indent="0">
              <a:buNone/>
            </a:pPr>
            <a:endParaRPr lang="en-SG" sz="3200" dirty="0"/>
          </a:p>
        </p:txBody>
      </p:sp>
      <p:sp>
        <p:nvSpPr>
          <p:cNvPr id="5" name="Slide Number Placeholder 4">
            <a:extLst>
              <a:ext uri="{FF2B5EF4-FFF2-40B4-BE49-F238E27FC236}">
                <a16:creationId xmlns:a16="http://schemas.microsoft.com/office/drawing/2014/main" id="{BFCBBBBF-EF3C-4A25-9C0B-86A634D46223}"/>
              </a:ext>
            </a:extLst>
          </p:cNvPr>
          <p:cNvSpPr>
            <a:spLocks noGrp="1"/>
          </p:cNvSpPr>
          <p:nvPr>
            <p:ph type="sldNum" sz="quarter" idx="12"/>
          </p:nvPr>
        </p:nvSpPr>
        <p:spPr/>
        <p:txBody>
          <a:bodyPr/>
          <a:lstStyle/>
          <a:p>
            <a:fld id="{22ED52BF-7FCA-4473-BF5B-F54186FD57EF}" type="slidenum">
              <a:rPr lang="en-SG" smtClean="0"/>
              <a:t>7</a:t>
            </a:fld>
            <a:endParaRPr lang="en-SG" dirty="0"/>
          </a:p>
        </p:txBody>
      </p:sp>
    </p:spTree>
    <p:extLst>
      <p:ext uri="{BB962C8B-B14F-4D97-AF65-F5344CB8AC3E}">
        <p14:creationId xmlns:p14="http://schemas.microsoft.com/office/powerpoint/2010/main" val="773915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F73F3D-7CBD-46D3-AD51-D6E4EA1B7A38}"/>
              </a:ext>
            </a:extLst>
          </p:cNvPr>
          <p:cNvSpPr>
            <a:spLocks noGrp="1"/>
          </p:cNvSpPr>
          <p:nvPr>
            <p:ph type="title"/>
          </p:nvPr>
        </p:nvSpPr>
        <p:spPr/>
        <p:txBody>
          <a:bodyPr/>
          <a:lstStyle/>
          <a:p>
            <a:r>
              <a:rPr lang="en-SG" dirty="0"/>
              <a:t>The Teaching Team</a:t>
            </a:r>
          </a:p>
        </p:txBody>
      </p:sp>
      <p:sp>
        <p:nvSpPr>
          <p:cNvPr id="3" name="Content Placeholder 2">
            <a:extLst>
              <a:ext uri="{FF2B5EF4-FFF2-40B4-BE49-F238E27FC236}">
                <a16:creationId xmlns:a16="http://schemas.microsoft.com/office/drawing/2014/main" id="{E6CD1D97-2687-4B15-BF3D-D09058FCEB2F}"/>
              </a:ext>
            </a:extLst>
          </p:cNvPr>
          <p:cNvSpPr>
            <a:spLocks noGrp="1"/>
          </p:cNvSpPr>
          <p:nvPr>
            <p:ph idx="1"/>
          </p:nvPr>
        </p:nvSpPr>
        <p:spPr>
          <a:xfrm>
            <a:off x="1198791" y="5139390"/>
            <a:ext cx="3169674" cy="1571870"/>
          </a:xfrm>
        </p:spPr>
        <p:txBody>
          <a:bodyPr>
            <a:normAutofit/>
          </a:bodyPr>
          <a:lstStyle/>
          <a:p>
            <a:pPr marL="0" indent="0" algn="ctr">
              <a:buNone/>
            </a:pPr>
            <a:r>
              <a:rPr lang="en-SG" sz="2800" dirty="0"/>
              <a:t>Dr Ian Chan</a:t>
            </a:r>
          </a:p>
          <a:p>
            <a:pPr marL="0" indent="0" algn="ctr">
              <a:buNone/>
            </a:pPr>
            <a:r>
              <a:rPr lang="en-SG" sz="2000" dirty="0"/>
              <a:t>Lecturer</a:t>
            </a:r>
          </a:p>
          <a:p>
            <a:pPr marL="0" indent="0" algn="ctr">
              <a:buNone/>
            </a:pPr>
            <a:r>
              <a:rPr lang="en-SG" sz="2000" dirty="0">
                <a:hlinkClick r:id="rId2"/>
              </a:rPr>
              <a:t>ianchan@nus.edu.sg</a:t>
            </a:r>
            <a:r>
              <a:rPr lang="en-SG" sz="2000" dirty="0"/>
              <a:t> </a:t>
            </a:r>
          </a:p>
        </p:txBody>
      </p:sp>
      <p:sp>
        <p:nvSpPr>
          <p:cNvPr id="5" name="Slide Number Placeholder 4">
            <a:extLst>
              <a:ext uri="{FF2B5EF4-FFF2-40B4-BE49-F238E27FC236}">
                <a16:creationId xmlns:a16="http://schemas.microsoft.com/office/drawing/2014/main" id="{BFCBBBBF-EF3C-4A25-9C0B-86A634D46223}"/>
              </a:ext>
            </a:extLst>
          </p:cNvPr>
          <p:cNvSpPr>
            <a:spLocks noGrp="1"/>
          </p:cNvSpPr>
          <p:nvPr>
            <p:ph type="sldNum" sz="quarter" idx="12"/>
          </p:nvPr>
        </p:nvSpPr>
        <p:spPr/>
        <p:txBody>
          <a:bodyPr/>
          <a:lstStyle/>
          <a:p>
            <a:fld id="{22ED52BF-7FCA-4473-BF5B-F54186FD57EF}" type="slidenum">
              <a:rPr lang="en-SG" smtClean="0"/>
              <a:t>8</a:t>
            </a:fld>
            <a:endParaRPr lang="en-SG" dirty="0"/>
          </a:p>
        </p:txBody>
      </p:sp>
      <p:pic>
        <p:nvPicPr>
          <p:cNvPr id="7" name="Picture 6" descr="A picture containing person, wall, necktie, person&#10;&#10;Description automatically generated">
            <a:extLst>
              <a:ext uri="{FF2B5EF4-FFF2-40B4-BE49-F238E27FC236}">
                <a16:creationId xmlns:a16="http://schemas.microsoft.com/office/drawing/2014/main" id="{311D9CEE-0685-135A-E57F-7DCD91A85D50}"/>
              </a:ext>
            </a:extLst>
          </p:cNvPr>
          <p:cNvPicPr>
            <a:picLocks noChangeAspect="1"/>
          </p:cNvPicPr>
          <p:nvPr/>
        </p:nvPicPr>
        <p:blipFill rotWithShape="1">
          <a:blip r:embed="rId3">
            <a:extLst>
              <a:ext uri="{28A0092B-C50C-407E-A947-70E740481C1C}">
                <a14:useLocalDpi xmlns:a14="http://schemas.microsoft.com/office/drawing/2010/main" val="0"/>
              </a:ext>
            </a:extLst>
          </a:blip>
          <a:srcRect l="8157" r="9791" b="18162"/>
          <a:stretch/>
        </p:blipFill>
        <p:spPr>
          <a:xfrm>
            <a:off x="1321203" y="1458257"/>
            <a:ext cx="2867734" cy="3675473"/>
          </a:xfrm>
          <a:prstGeom prst="rect">
            <a:avLst/>
          </a:prstGeom>
        </p:spPr>
      </p:pic>
      <p:sp>
        <p:nvSpPr>
          <p:cNvPr id="9" name="Content Placeholder 2">
            <a:extLst>
              <a:ext uri="{FF2B5EF4-FFF2-40B4-BE49-F238E27FC236}">
                <a16:creationId xmlns:a16="http://schemas.microsoft.com/office/drawing/2014/main" id="{FB685873-F2E7-5FE1-F369-7A8D709B253B}"/>
              </a:ext>
            </a:extLst>
          </p:cNvPr>
          <p:cNvSpPr txBox="1">
            <a:spLocks/>
          </p:cNvSpPr>
          <p:nvPr/>
        </p:nvSpPr>
        <p:spPr>
          <a:xfrm>
            <a:off x="4572636" y="5139390"/>
            <a:ext cx="3169674" cy="157187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5">
                    <a:lumMod val="50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5">
                    <a:lumMod val="50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5">
                    <a:lumMod val="50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5">
                    <a:lumMod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5">
                    <a:lumMod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SG" dirty="0"/>
              <a:t>Ma Jinqi</a:t>
            </a:r>
          </a:p>
          <a:p>
            <a:pPr marL="0" indent="0" algn="ctr">
              <a:buFont typeface="Arial" panose="020B0604020202020204" pitchFamily="34" charset="0"/>
              <a:buNone/>
            </a:pPr>
            <a:r>
              <a:rPr lang="en-SG" sz="2000" dirty="0"/>
              <a:t>Teaching Assistant</a:t>
            </a:r>
          </a:p>
          <a:p>
            <a:pPr marL="0" indent="0" algn="ctr">
              <a:buFont typeface="Arial" panose="020B0604020202020204" pitchFamily="34" charset="0"/>
              <a:buNone/>
            </a:pPr>
            <a:r>
              <a:rPr lang="en-SG" sz="2000" dirty="0">
                <a:hlinkClick r:id="rId4"/>
              </a:rPr>
              <a:t>jinqima@nus.edu.sg</a:t>
            </a:r>
            <a:r>
              <a:rPr lang="en-SG" sz="2000" dirty="0"/>
              <a:t> </a:t>
            </a:r>
          </a:p>
        </p:txBody>
      </p:sp>
      <p:pic>
        <p:nvPicPr>
          <p:cNvPr id="8" name="Picture 7" descr="A picture containing clothing, person, wearing, posing&#10;&#10;Description automatically generated">
            <a:extLst>
              <a:ext uri="{FF2B5EF4-FFF2-40B4-BE49-F238E27FC236}">
                <a16:creationId xmlns:a16="http://schemas.microsoft.com/office/drawing/2014/main" id="{0E6884D1-FFCD-7B09-9B35-CED98398473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72638" y="1458256"/>
            <a:ext cx="3265323" cy="3675474"/>
          </a:xfrm>
          <a:prstGeom prst="rect">
            <a:avLst/>
          </a:prstGeom>
        </p:spPr>
      </p:pic>
      <p:pic>
        <p:nvPicPr>
          <p:cNvPr id="11" name="Picture 10" descr="A person in a red shirt&#10;&#10;Description automatically generated with medium confidence">
            <a:extLst>
              <a:ext uri="{FF2B5EF4-FFF2-40B4-BE49-F238E27FC236}">
                <a16:creationId xmlns:a16="http://schemas.microsoft.com/office/drawing/2014/main" id="{5FF2A9FC-1683-1684-5020-44464FEAC9D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73799" y="1458256"/>
            <a:ext cx="2758634" cy="3675474"/>
          </a:xfrm>
          <a:prstGeom prst="rect">
            <a:avLst/>
          </a:prstGeom>
        </p:spPr>
      </p:pic>
      <p:sp>
        <p:nvSpPr>
          <p:cNvPr id="12" name="Content Placeholder 2">
            <a:extLst>
              <a:ext uri="{FF2B5EF4-FFF2-40B4-BE49-F238E27FC236}">
                <a16:creationId xmlns:a16="http://schemas.microsoft.com/office/drawing/2014/main" id="{68918044-E724-1E01-907A-1499F37BC1AF}"/>
              </a:ext>
            </a:extLst>
          </p:cNvPr>
          <p:cNvSpPr txBox="1">
            <a:spLocks/>
          </p:cNvSpPr>
          <p:nvPr/>
        </p:nvSpPr>
        <p:spPr>
          <a:xfrm>
            <a:off x="7813314" y="5139390"/>
            <a:ext cx="3169674" cy="157187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5">
                    <a:lumMod val="50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5">
                    <a:lumMod val="50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5">
                    <a:lumMod val="50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5">
                    <a:lumMod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5">
                    <a:lumMod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SG" dirty="0"/>
              <a:t>Su Tingting</a:t>
            </a:r>
          </a:p>
          <a:p>
            <a:pPr marL="0" indent="0" algn="ctr">
              <a:buFont typeface="Arial" panose="020B0604020202020204" pitchFamily="34" charset="0"/>
              <a:buNone/>
            </a:pPr>
            <a:r>
              <a:rPr lang="en-SG" sz="2000" dirty="0"/>
              <a:t>Teaching Assistant</a:t>
            </a:r>
          </a:p>
          <a:p>
            <a:pPr marL="0" indent="0" algn="ctr">
              <a:buFont typeface="Arial" panose="020B0604020202020204" pitchFamily="34" charset="0"/>
              <a:buNone/>
            </a:pPr>
            <a:r>
              <a:rPr lang="en-SG" sz="1800" u="sng" dirty="0">
                <a:solidFill>
                  <a:srgbClr val="000000"/>
                </a:solidFill>
                <a:effectLst/>
                <a:latin typeface="Calibri" panose="020F0502020204030204" pitchFamily="34" charset="0"/>
                <a:ea typeface="SimSun" panose="02010600030101010101" pitchFamily="2" charset="-122"/>
                <a:hlinkClick r:id="rId7"/>
              </a:rPr>
              <a:t>e0983569@u.nus.edu</a:t>
            </a:r>
            <a:r>
              <a:rPr lang="en-SG" sz="2000" dirty="0"/>
              <a:t> </a:t>
            </a:r>
          </a:p>
        </p:txBody>
      </p:sp>
    </p:spTree>
    <p:extLst>
      <p:ext uri="{BB962C8B-B14F-4D97-AF65-F5344CB8AC3E}">
        <p14:creationId xmlns:p14="http://schemas.microsoft.com/office/powerpoint/2010/main" val="20839561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C67AFB-4A93-BE7D-D8D9-15072D3B5566}"/>
              </a:ext>
            </a:extLst>
          </p:cNvPr>
          <p:cNvSpPr>
            <a:spLocks noGrp="1"/>
          </p:cNvSpPr>
          <p:nvPr>
            <p:ph type="title"/>
          </p:nvPr>
        </p:nvSpPr>
        <p:spPr/>
        <p:txBody>
          <a:bodyPr/>
          <a:lstStyle/>
          <a:p>
            <a:r>
              <a:rPr lang="en-SG" dirty="0"/>
              <a:t>Housekeeping</a:t>
            </a:r>
          </a:p>
        </p:txBody>
      </p:sp>
      <p:sp>
        <p:nvSpPr>
          <p:cNvPr id="3" name="Content Placeholder 2">
            <a:extLst>
              <a:ext uri="{FF2B5EF4-FFF2-40B4-BE49-F238E27FC236}">
                <a16:creationId xmlns:a16="http://schemas.microsoft.com/office/drawing/2014/main" id="{95D9DFE9-D7E9-03E2-2727-CF92FD76D77C}"/>
              </a:ext>
            </a:extLst>
          </p:cNvPr>
          <p:cNvSpPr>
            <a:spLocks noGrp="1"/>
          </p:cNvSpPr>
          <p:nvPr>
            <p:ph idx="1"/>
          </p:nvPr>
        </p:nvSpPr>
        <p:spPr>
          <a:xfrm>
            <a:off x="77584" y="767101"/>
            <a:ext cx="12036834" cy="6074077"/>
          </a:xfrm>
        </p:spPr>
        <p:txBody>
          <a:bodyPr/>
          <a:lstStyle/>
          <a:p>
            <a:pPr marL="0" indent="0">
              <a:buNone/>
            </a:pPr>
            <a:r>
              <a:rPr lang="en-SG" b="1" dirty="0"/>
              <a:t>Class issues</a:t>
            </a:r>
            <a:endParaRPr lang="en-SG" sz="2800" b="1" dirty="0"/>
          </a:p>
          <a:p>
            <a:pPr marL="0" indent="0">
              <a:buNone/>
            </a:pPr>
            <a:r>
              <a:rPr lang="en-SG" dirty="0"/>
              <a:t>Layout not ideal: I will Zoom every class (and put the recordings up) so you can get a closer look on your own screen</a:t>
            </a:r>
          </a:p>
          <a:p>
            <a:pPr marL="0" indent="0">
              <a:buNone/>
            </a:pPr>
            <a:r>
              <a:rPr lang="en-SG" dirty="0"/>
              <a:t>Starved for power outlets: power extension bars for everyone!</a:t>
            </a:r>
          </a:p>
          <a:p>
            <a:pPr marL="0" indent="0">
              <a:buNone/>
            </a:pPr>
            <a:r>
              <a:rPr lang="en-SG" dirty="0"/>
              <a:t>8am timing: sorry, I’d change it too if I had the choice…</a:t>
            </a:r>
          </a:p>
          <a:p>
            <a:pPr marL="0" indent="0">
              <a:buNone/>
            </a:pPr>
            <a:endParaRPr lang="en-SG" b="1" dirty="0"/>
          </a:p>
          <a:p>
            <a:pPr marL="0" indent="0">
              <a:buNone/>
            </a:pPr>
            <a:r>
              <a:rPr lang="en-SG" b="1" dirty="0"/>
              <a:t>Fonts used</a:t>
            </a:r>
            <a:endParaRPr lang="en-SG" sz="2800" b="1" dirty="0"/>
          </a:p>
          <a:p>
            <a:pPr marL="0" indent="0">
              <a:buNone/>
            </a:pPr>
            <a:r>
              <a:rPr lang="en-SG" dirty="0"/>
              <a:t>I will send slides in pptx format. If words in your slides look out of alignment, make sure you have the following fonts installed: </a:t>
            </a:r>
          </a:p>
          <a:p>
            <a:pPr>
              <a:buFontTx/>
              <a:buChar char="-"/>
            </a:pPr>
            <a:r>
              <a:rPr lang="en-SG" dirty="0">
                <a:latin typeface="Agency FB" panose="020B0503020202020204" pitchFamily="34" charset="0"/>
              </a:rPr>
              <a:t>Agency FB</a:t>
            </a:r>
            <a:r>
              <a:rPr lang="en-SG" dirty="0"/>
              <a:t> </a:t>
            </a:r>
          </a:p>
          <a:p>
            <a:pPr>
              <a:buFontTx/>
              <a:buChar char="-"/>
            </a:pPr>
            <a:r>
              <a:rPr lang="en-SG" dirty="0"/>
              <a:t>Calibri (Body) </a:t>
            </a:r>
          </a:p>
          <a:p>
            <a:pPr>
              <a:buFontTx/>
              <a:buChar char="-"/>
            </a:pPr>
            <a:r>
              <a:rPr lang="en-SG" dirty="0">
                <a:latin typeface="Courier New" panose="02070309020205020404" pitchFamily="49" charset="0"/>
                <a:cs typeface="Courier New" panose="02070309020205020404" pitchFamily="49" charset="0"/>
              </a:rPr>
              <a:t>Courier New</a:t>
            </a:r>
          </a:p>
        </p:txBody>
      </p:sp>
    </p:spTree>
    <p:extLst>
      <p:ext uri="{BB962C8B-B14F-4D97-AF65-F5344CB8AC3E}">
        <p14:creationId xmlns:p14="http://schemas.microsoft.com/office/powerpoint/2010/main" val="76945216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22953</TotalTime>
  <Words>7370</Words>
  <Application>Microsoft Office PowerPoint</Application>
  <PresentationFormat>Widescreen</PresentationFormat>
  <Paragraphs>938</Paragraphs>
  <Slides>67</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67</vt:i4>
      </vt:variant>
    </vt:vector>
  </HeadingPairs>
  <TitlesOfParts>
    <vt:vector size="74" baseType="lpstr">
      <vt:lpstr>Agency FB</vt:lpstr>
      <vt:lpstr>Arial</vt:lpstr>
      <vt:lpstr>Bauhaus 93</vt:lpstr>
      <vt:lpstr>Calibri</vt:lpstr>
      <vt:lpstr>Calibri Light</vt:lpstr>
      <vt:lpstr>Courier New</vt:lpstr>
      <vt:lpstr>Office Theme</vt:lpstr>
      <vt:lpstr>Welcome to                             !</vt:lpstr>
      <vt:lpstr>Many people think that the sign over our module “gate” reads…</vt:lpstr>
      <vt:lpstr>But there is hope!</vt:lpstr>
      <vt:lpstr>Why is LSM3257 challenging?</vt:lpstr>
      <vt:lpstr>Module Overview</vt:lpstr>
      <vt:lpstr>Module Overview</vt:lpstr>
      <vt:lpstr>Module Overview</vt:lpstr>
      <vt:lpstr>The Teaching Team</vt:lpstr>
      <vt:lpstr>Housekeeping</vt:lpstr>
      <vt:lpstr>Basic Data  Handling in R</vt:lpstr>
      <vt:lpstr>Summary (Learning Objectives)</vt:lpstr>
      <vt:lpstr>What is R?</vt:lpstr>
      <vt:lpstr>What is R</vt:lpstr>
      <vt:lpstr>What is R</vt:lpstr>
      <vt:lpstr>What is R</vt:lpstr>
      <vt:lpstr>Data Science</vt:lpstr>
      <vt:lpstr>How to analyse data in R</vt:lpstr>
      <vt:lpstr>Installing R</vt:lpstr>
      <vt:lpstr>Download and installation</vt:lpstr>
      <vt:lpstr>Download and installation</vt:lpstr>
      <vt:lpstr>R Studio</vt:lpstr>
      <vt:lpstr>First-time startup settings</vt:lpstr>
      <vt:lpstr>Starting an R Project</vt:lpstr>
      <vt:lpstr>Create a new project</vt:lpstr>
      <vt:lpstr>Create a new script</vt:lpstr>
      <vt:lpstr>R syntax: what to type in the Source window?</vt:lpstr>
      <vt:lpstr>Running code from the Source window to the Console</vt:lpstr>
      <vt:lpstr>Installing packages in R</vt:lpstr>
      <vt:lpstr>To resume working on your project</vt:lpstr>
      <vt:lpstr>Importing datasets into R</vt:lpstr>
      <vt:lpstr>Put datasets into the Working Folder</vt:lpstr>
      <vt:lpstr>Import the dataset into R</vt:lpstr>
      <vt:lpstr>View the imported dataset</vt:lpstr>
      <vt:lpstr>Preparing the data</vt:lpstr>
      <vt:lpstr>R is a calculator</vt:lpstr>
      <vt:lpstr>Functions do things to objects</vt:lpstr>
      <vt:lpstr>Different types of objects</vt:lpstr>
      <vt:lpstr>Different types of objects</vt:lpstr>
      <vt:lpstr>Some common functions for vectors</vt:lpstr>
      <vt:lpstr>Extract values from vectors (subsetting)</vt:lpstr>
      <vt:lpstr>Editing values of elements</vt:lpstr>
      <vt:lpstr>Creating vectors from scratch</vt:lpstr>
      <vt:lpstr>Combining vectors to make matrices</vt:lpstr>
      <vt:lpstr>Extracting elements and vectors from a matrix</vt:lpstr>
      <vt:lpstr>Working with whole matrices</vt:lpstr>
      <vt:lpstr>Extracting elements and vectors from a Dataframe</vt:lpstr>
      <vt:lpstr>Create a new variable (column) in a Dataframe</vt:lpstr>
      <vt:lpstr>Working with Dataframes</vt:lpstr>
      <vt:lpstr>Conditionals</vt:lpstr>
      <vt:lpstr>Loops</vt:lpstr>
      <vt:lpstr>“While” loop</vt:lpstr>
      <vt:lpstr>“While” loop: a closer look…</vt:lpstr>
      <vt:lpstr>“For” loop</vt:lpstr>
      <vt:lpstr>“For” loop: a closer look</vt:lpstr>
      <vt:lpstr>Help in R</vt:lpstr>
      <vt:lpstr>Summary (Learning Objectives)</vt:lpstr>
      <vt:lpstr>Next week…</vt:lpstr>
      <vt:lpstr>Module Information</vt:lpstr>
      <vt:lpstr>Assessments</vt:lpstr>
      <vt:lpstr>Hands-On Exercises (HEx) (20%)</vt:lpstr>
      <vt:lpstr>Analysis Challenges (20% x 2)</vt:lpstr>
      <vt:lpstr>Project (35%)</vt:lpstr>
      <vt:lpstr>Individual Project (35%)</vt:lpstr>
      <vt:lpstr>Key Values</vt:lpstr>
      <vt:lpstr>Readings</vt:lpstr>
      <vt:lpstr>Schedule</vt:lpstr>
      <vt:lpstr>Project Preparation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Chan Zhi Wen, Ian</dc:creator>
  <cp:lastModifiedBy>Chan Zhi Wen, Ian</cp:lastModifiedBy>
  <cp:revision>15</cp:revision>
  <dcterms:created xsi:type="dcterms:W3CDTF">2021-08-18T10:36:03Z</dcterms:created>
  <dcterms:modified xsi:type="dcterms:W3CDTF">2023-01-06T06:44:03Z</dcterms:modified>
</cp:coreProperties>
</file>